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3" r:id="rId3"/>
    <p:sldId id="264" r:id="rId4"/>
    <p:sldId id="267" r:id="rId5"/>
    <p:sldId id="268" r:id="rId6"/>
    <p:sldId id="269" r:id="rId7"/>
    <p:sldId id="270" r:id="rId8"/>
    <p:sldId id="271" r:id="rId9"/>
    <p:sldId id="272" r:id="rId10"/>
    <p:sldId id="27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902" y="4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74C1B-CF5A-43CF-B9CC-5E84A8B16CB3}" type="datetimeFigureOut">
              <a:rPr lang="en-ZA" smtClean="0"/>
              <a:t>2019/08/15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EAE25-5A11-49FE-A573-A75E0EFEF6B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74344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74C1B-CF5A-43CF-B9CC-5E84A8B16CB3}" type="datetimeFigureOut">
              <a:rPr lang="en-ZA" smtClean="0"/>
              <a:t>2019/08/15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EAE25-5A11-49FE-A573-A75E0EFEF6B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61581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74C1B-CF5A-43CF-B9CC-5E84A8B16CB3}" type="datetimeFigureOut">
              <a:rPr lang="en-ZA" smtClean="0"/>
              <a:t>2019/08/15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EAE25-5A11-49FE-A573-A75E0EFEF6B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71089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74C1B-CF5A-43CF-B9CC-5E84A8B16CB3}" type="datetimeFigureOut">
              <a:rPr lang="en-ZA" smtClean="0"/>
              <a:t>2019/08/15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EAE25-5A11-49FE-A573-A75E0EFEF6B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31547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74C1B-CF5A-43CF-B9CC-5E84A8B16CB3}" type="datetimeFigureOut">
              <a:rPr lang="en-ZA" smtClean="0"/>
              <a:t>2019/08/15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EAE25-5A11-49FE-A573-A75E0EFEF6B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984778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74C1B-CF5A-43CF-B9CC-5E84A8B16CB3}" type="datetimeFigureOut">
              <a:rPr lang="en-ZA" smtClean="0"/>
              <a:t>2019/08/15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EAE25-5A11-49FE-A573-A75E0EFEF6B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98273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74C1B-CF5A-43CF-B9CC-5E84A8B16CB3}" type="datetimeFigureOut">
              <a:rPr lang="en-ZA" smtClean="0"/>
              <a:t>2019/08/15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EAE25-5A11-49FE-A573-A75E0EFEF6B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2649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74C1B-CF5A-43CF-B9CC-5E84A8B16CB3}" type="datetimeFigureOut">
              <a:rPr lang="en-ZA" smtClean="0"/>
              <a:t>2019/08/15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EAE25-5A11-49FE-A573-A75E0EFEF6B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09922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74C1B-CF5A-43CF-B9CC-5E84A8B16CB3}" type="datetimeFigureOut">
              <a:rPr lang="en-ZA" smtClean="0"/>
              <a:t>2019/08/15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EAE25-5A11-49FE-A573-A75E0EFEF6B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66653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74C1B-CF5A-43CF-B9CC-5E84A8B16CB3}" type="datetimeFigureOut">
              <a:rPr lang="en-ZA" smtClean="0"/>
              <a:t>2019/08/15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EAE25-5A11-49FE-A573-A75E0EFEF6B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65611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74C1B-CF5A-43CF-B9CC-5E84A8B16CB3}" type="datetimeFigureOut">
              <a:rPr lang="en-ZA" smtClean="0"/>
              <a:t>2019/08/15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EAE25-5A11-49FE-A573-A75E0EFEF6B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00590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74C1B-CF5A-43CF-B9CC-5E84A8B16CB3}" type="datetimeFigureOut">
              <a:rPr lang="en-ZA" smtClean="0"/>
              <a:t>2019/08/15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EAE25-5A11-49FE-A573-A75E0EFEF6B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23574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0258" name="F2AFA894-DB83-4B05-8A86-9D7456815402-L0-001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31" b="13931"/>
          <a:stretch>
            <a:fillRect/>
          </a:stretch>
        </p:blipFill>
        <p:spPr bwMode="auto">
          <a:xfrm>
            <a:off x="2914650" y="3490913"/>
            <a:ext cx="6215063" cy="3360737"/>
          </a:xfrm>
          <a:prstGeom prst="rect">
            <a:avLst/>
          </a:prstGeom>
          <a:noFill/>
          <a:ln w="12700">
            <a:solidFill>
              <a:srgbClr val="FFFF00"/>
            </a:solidFill>
            <a:miter lim="4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0259" name="Picture 2" descr="C:\Users\230238\Desktop\Photo's\Work\20140918_0807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-12700"/>
            <a:ext cx="6227762" cy="3503613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0260" name="Content Placeholder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81263"/>
            <a:ext cx="2911475" cy="4376737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-23813"/>
            <a:ext cx="2911475" cy="2640013"/>
          </a:xfrm>
          <a:prstGeom prst="rect">
            <a:avLst/>
          </a:prstGeom>
          <a:solidFill>
            <a:schemeClr val="bg1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3200" kern="0" dirty="0" smtClean="0">
                <a:cs typeface="+mn-cs"/>
              </a:rPr>
              <a:t>Provision of invasive wood at cost price, for furniture production.</a:t>
            </a:r>
            <a:endParaRPr lang="en-ZA" altLang="en-US" sz="2400" kern="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734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1492" cy="6638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" y="6219950"/>
            <a:ext cx="9205781" cy="638050"/>
          </a:xfrm>
          <a:prstGeom prst="rect">
            <a:avLst/>
          </a:prstGeom>
          <a:solidFill>
            <a:schemeClr val="bg1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2000" kern="0" dirty="0" smtClean="0">
                <a:cs typeface="+mn-cs"/>
              </a:rPr>
              <a:t>Breeding of pets for nurturing – and potentially rare and </a:t>
            </a:r>
            <a:r>
              <a:rPr lang="en-US" altLang="en-US" sz="2000" kern="0" smtClean="0">
                <a:cs typeface="+mn-cs"/>
              </a:rPr>
              <a:t>endangered species.</a:t>
            </a:r>
            <a:endParaRPr lang="en-ZA" altLang="en-US" sz="2000" kern="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7042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ZA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4144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ZA" altLang="en-US" sz="1100" b="0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  </a:t>
            </a:r>
            <a:endParaRPr kumimoji="0" lang="en-Z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82677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ZA" altLang="en-US" sz="1100" b="0" i="0" u="none" strike="noStrike" cap="none" normalizeH="0" baseline="0" smtClean="0">
                <a:ln>
                  <a:noFill/>
                </a:ln>
                <a:solidFill>
                  <a:srgbClr val="1F497D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  </a:t>
            </a:r>
            <a:endParaRPr kumimoji="0" lang="en-Z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40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ZA" altLang="en-US" sz="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ZA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3" name="Picture 8" descr="image03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10"/>
          <a:stretch/>
        </p:blipFill>
        <p:spPr bwMode="auto">
          <a:xfrm>
            <a:off x="-2" y="1109304"/>
            <a:ext cx="9144002" cy="574869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-23813"/>
            <a:ext cx="9144000" cy="1133117"/>
          </a:xfrm>
          <a:prstGeom prst="rect">
            <a:avLst/>
          </a:prstGeom>
          <a:solidFill>
            <a:schemeClr val="bg1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2800" kern="0" dirty="0" smtClean="0">
                <a:cs typeface="+mn-cs"/>
              </a:rPr>
              <a:t>Potential to purchase steel frames from Correctional Services, and other products that we cannot make.  </a:t>
            </a:r>
            <a:endParaRPr lang="en-ZA" altLang="en-US" sz="2800" kern="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3766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DE9A16E9-1615-4B71-9A28-F95E95D5A398" descr="imag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673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6126616"/>
            <a:ext cx="9136736" cy="716509"/>
          </a:xfrm>
          <a:prstGeom prst="rect">
            <a:avLst/>
          </a:prstGeom>
          <a:solidFill>
            <a:schemeClr val="bg1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3200" kern="0" dirty="0" smtClean="0">
                <a:cs typeface="+mn-cs"/>
              </a:rPr>
              <a:t>Provision of housing for Correctional Services.</a:t>
            </a:r>
            <a:endParaRPr lang="en-ZA" altLang="en-US" sz="2400" kern="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913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7"/>
            <a:ext cx="9144000" cy="6904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6191321"/>
            <a:ext cx="9136736" cy="716509"/>
          </a:xfrm>
          <a:prstGeom prst="rect">
            <a:avLst/>
          </a:prstGeom>
          <a:solidFill>
            <a:schemeClr val="bg1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3200" kern="0" dirty="0" smtClean="0">
                <a:cs typeface="+mn-cs"/>
              </a:rPr>
              <a:t>Incorporating parolees into our Programmes.</a:t>
            </a:r>
            <a:endParaRPr lang="en-ZA" altLang="en-US" sz="2400" kern="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045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31" y="0"/>
            <a:ext cx="923667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6191321"/>
            <a:ext cx="9136736" cy="716509"/>
          </a:xfrm>
          <a:prstGeom prst="rect">
            <a:avLst/>
          </a:prstGeom>
          <a:solidFill>
            <a:schemeClr val="bg1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3200" kern="0" dirty="0" smtClean="0">
                <a:cs typeface="+mn-cs"/>
              </a:rPr>
              <a:t>Teaching Inmates to do community work.</a:t>
            </a:r>
            <a:endParaRPr lang="en-ZA" altLang="en-US" sz="2400" kern="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91507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9" y="404664"/>
            <a:ext cx="9131911" cy="652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2089" y="1"/>
            <a:ext cx="9171151" cy="548680"/>
          </a:xfrm>
          <a:prstGeom prst="rect">
            <a:avLst/>
          </a:prstGeom>
          <a:solidFill>
            <a:schemeClr val="bg1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2000" kern="0" dirty="0" smtClean="0">
                <a:cs typeface="+mn-cs"/>
              </a:rPr>
              <a:t>Working for our Value-added Programmes to build houses for victims of crime.</a:t>
            </a:r>
            <a:endParaRPr lang="en-ZA" altLang="en-US" sz="2000" kern="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60546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5D2557E-B35E-41D8-A81D-63CA9DBEDE09" descr="A5D2557E-B35E-41D8-A81D-63CA9DBEDE0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70"/>
          <a:stretch/>
        </p:blipFill>
        <p:spPr bwMode="auto">
          <a:xfrm>
            <a:off x="3" y="638051"/>
            <a:ext cx="9143997" cy="6219949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2089" y="1"/>
            <a:ext cx="9171151" cy="638050"/>
          </a:xfrm>
          <a:prstGeom prst="rect">
            <a:avLst/>
          </a:prstGeom>
          <a:solidFill>
            <a:schemeClr val="bg1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2000" kern="0" dirty="0" smtClean="0">
                <a:cs typeface="+mn-cs"/>
              </a:rPr>
              <a:t>Making compostable sanitary pads for inmates, and girls who miss school.</a:t>
            </a:r>
            <a:endParaRPr lang="en-ZA" altLang="en-US" sz="2000" kern="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850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40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" y="6219950"/>
            <a:ext cx="9205781" cy="638050"/>
          </a:xfrm>
          <a:prstGeom prst="rect">
            <a:avLst/>
          </a:prstGeom>
          <a:solidFill>
            <a:schemeClr val="bg1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2000" kern="0" dirty="0" smtClean="0">
                <a:cs typeface="+mn-cs"/>
              </a:rPr>
              <a:t>Good Green Deeds – Restoring Communities, Landscapes and Ecosystems.</a:t>
            </a:r>
            <a:endParaRPr lang="en-ZA" altLang="en-US" sz="2000" kern="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0321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58"/>
            <a:ext cx="9144000" cy="7032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555777" y="1196752"/>
            <a:ext cx="2664296" cy="638050"/>
          </a:xfrm>
          <a:prstGeom prst="rect">
            <a:avLst/>
          </a:prstGeom>
          <a:solidFill>
            <a:schemeClr val="bg1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altLang="en-US" sz="2000" kern="0" dirty="0" smtClean="0">
                <a:cs typeface="+mn-cs"/>
              </a:rPr>
              <a:t>Greening of Prisons.</a:t>
            </a:r>
            <a:endParaRPr lang="en-ZA" altLang="en-US" sz="2000" kern="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9974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6070</TotalTime>
  <Words>104</Words>
  <Application>Microsoft Office PowerPoint</Application>
  <PresentationFormat>On-screen Show (4:3)</PresentationFormat>
  <Paragraphs>13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GPreston</dc:creator>
  <cp:lastModifiedBy>Sihle Zikalala</cp:lastModifiedBy>
  <cp:revision>13</cp:revision>
  <dcterms:created xsi:type="dcterms:W3CDTF">2019-08-09T19:36:17Z</dcterms:created>
  <dcterms:modified xsi:type="dcterms:W3CDTF">2019-08-15T06:52:08Z</dcterms:modified>
</cp:coreProperties>
</file>