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6" r:id="rId2"/>
    <p:sldMasterId id="2147483672" r:id="rId3"/>
    <p:sldMasterId id="2147483683" r:id="rId4"/>
  </p:sldMasterIdLst>
  <p:notesMasterIdLst>
    <p:notesMasterId r:id="rId22"/>
  </p:notesMasterIdLst>
  <p:handoutMasterIdLst>
    <p:handoutMasterId r:id="rId23"/>
  </p:handoutMasterIdLst>
  <p:sldIdLst>
    <p:sldId id="546" r:id="rId5"/>
    <p:sldId id="886" r:id="rId6"/>
    <p:sldId id="533" r:id="rId7"/>
    <p:sldId id="534" r:id="rId8"/>
    <p:sldId id="537" r:id="rId9"/>
    <p:sldId id="688" r:id="rId10"/>
    <p:sldId id="687" r:id="rId11"/>
    <p:sldId id="689" r:id="rId12"/>
    <p:sldId id="690" r:id="rId13"/>
    <p:sldId id="686" r:id="rId14"/>
    <p:sldId id="681" r:id="rId15"/>
    <p:sldId id="887" r:id="rId16"/>
    <p:sldId id="407" r:id="rId17"/>
    <p:sldId id="568" r:id="rId18"/>
    <p:sldId id="573" r:id="rId19"/>
    <p:sldId id="683" r:id="rId20"/>
    <p:sldId id="294" r:id="rId21"/>
  </p:sldIdLst>
  <p:sldSz cx="13004800" cy="97536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6" autoAdjust="0"/>
    <p:restoredTop sz="94761"/>
  </p:normalViewPr>
  <p:slideViewPr>
    <p:cSldViewPr>
      <p:cViewPr varScale="1">
        <p:scale>
          <a:sx n="43" d="100"/>
          <a:sy n="43" d="100"/>
        </p:scale>
        <p:origin x="-1416" y="-67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07C5C-4CE8-0548-A6F9-3CF44B5C9074}" type="doc">
      <dgm:prSet loTypeId="urn:microsoft.com/office/officeart/2005/8/layout/process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FEA256-5597-AD41-AAA3-8F15A668984E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Inputs</a:t>
          </a:r>
        </a:p>
      </dgm:t>
    </dgm:pt>
    <dgm:pt modelId="{87AD0313-A8C8-6245-847F-E057EAAEB334}" type="parTrans" cxnId="{6582ACC2-77CE-094F-8707-3873EB71F894}">
      <dgm:prSet/>
      <dgm:spPr/>
      <dgm:t>
        <a:bodyPr/>
        <a:lstStyle/>
        <a:p>
          <a:endParaRPr lang="en-GB"/>
        </a:p>
      </dgm:t>
    </dgm:pt>
    <dgm:pt modelId="{FE897EC6-BD75-8C41-A580-85E44C81F11B}" type="sibTrans" cxnId="{6582ACC2-77CE-094F-8707-3873EB71F894}">
      <dgm:prSet/>
      <dgm:spPr/>
      <dgm:t>
        <a:bodyPr/>
        <a:lstStyle/>
        <a:p>
          <a:endParaRPr lang="en-GB"/>
        </a:p>
      </dgm:t>
    </dgm:pt>
    <dgm:pt modelId="{23F51E7F-46F0-A14B-919F-9D0E6B8609A5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Activities</a:t>
          </a:r>
        </a:p>
      </dgm:t>
    </dgm:pt>
    <dgm:pt modelId="{171EBE54-0F6C-114E-8280-9E4D7826958F}" type="parTrans" cxnId="{7372A53A-0054-BD4A-B3C8-CEE79FEC9E34}">
      <dgm:prSet/>
      <dgm:spPr/>
      <dgm:t>
        <a:bodyPr/>
        <a:lstStyle/>
        <a:p>
          <a:endParaRPr lang="en-GB"/>
        </a:p>
      </dgm:t>
    </dgm:pt>
    <dgm:pt modelId="{93728E58-2FE0-664B-A958-21CF2DCD7219}" type="sibTrans" cxnId="{7372A53A-0054-BD4A-B3C8-CEE79FEC9E34}">
      <dgm:prSet/>
      <dgm:spPr/>
      <dgm:t>
        <a:bodyPr/>
        <a:lstStyle/>
        <a:p>
          <a:endParaRPr lang="en-GB"/>
        </a:p>
      </dgm:t>
    </dgm:pt>
    <dgm:pt modelId="{B914859C-1175-224A-ABC4-4DDFBE22F1DF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Outputs</a:t>
          </a:r>
        </a:p>
      </dgm:t>
    </dgm:pt>
    <dgm:pt modelId="{EBD3A6C5-CB14-A647-BB48-3339E4D9D697}" type="parTrans" cxnId="{698C3C1C-F9FC-D347-85A0-23732B17AC2D}">
      <dgm:prSet/>
      <dgm:spPr/>
      <dgm:t>
        <a:bodyPr/>
        <a:lstStyle/>
        <a:p>
          <a:endParaRPr lang="en-GB"/>
        </a:p>
      </dgm:t>
    </dgm:pt>
    <dgm:pt modelId="{CB13D9CB-D86C-1F41-851E-9105A0B8E1CC}" type="sibTrans" cxnId="{698C3C1C-F9FC-D347-85A0-23732B17AC2D}">
      <dgm:prSet/>
      <dgm:spPr/>
      <dgm:t>
        <a:bodyPr/>
        <a:lstStyle/>
        <a:p>
          <a:endParaRPr lang="en-GB"/>
        </a:p>
      </dgm:t>
    </dgm:pt>
    <dgm:pt modelId="{F41AFB90-2F88-CD4B-BFD8-1EE3303FF212}">
      <dgm:prSet phldrT="[Text]"/>
      <dgm:spPr/>
      <dgm:t>
        <a:bodyPr/>
        <a:lstStyle/>
        <a:p>
          <a:r>
            <a:rPr lang="en-GB" dirty="0"/>
            <a:t>Outcomes</a:t>
          </a:r>
        </a:p>
      </dgm:t>
    </dgm:pt>
    <dgm:pt modelId="{A1ADE995-7380-1445-9C13-7BC67464AB00}" type="parTrans" cxnId="{421810F7-2673-8D49-8247-17FD64D3F915}">
      <dgm:prSet/>
      <dgm:spPr/>
      <dgm:t>
        <a:bodyPr/>
        <a:lstStyle/>
        <a:p>
          <a:endParaRPr lang="en-GB"/>
        </a:p>
      </dgm:t>
    </dgm:pt>
    <dgm:pt modelId="{AB7B30E3-4DCD-8C43-9D56-2F4BFC078D4C}" type="sibTrans" cxnId="{421810F7-2673-8D49-8247-17FD64D3F915}">
      <dgm:prSet/>
      <dgm:spPr/>
      <dgm:t>
        <a:bodyPr/>
        <a:lstStyle/>
        <a:p>
          <a:endParaRPr lang="en-GB"/>
        </a:p>
      </dgm:t>
    </dgm:pt>
    <dgm:pt modelId="{FA07C90E-C785-BF41-AED3-AD5A7A96223C}">
      <dgm:prSet phldrT="[Text]"/>
      <dgm:spPr/>
      <dgm:t>
        <a:bodyPr/>
        <a:lstStyle/>
        <a:p>
          <a:r>
            <a:rPr lang="en-GB" dirty="0"/>
            <a:t>Impacts</a:t>
          </a:r>
        </a:p>
      </dgm:t>
    </dgm:pt>
    <dgm:pt modelId="{05748F37-4618-2C48-8394-39A84D897103}" type="parTrans" cxnId="{1EA383C1-332E-A548-88F8-B236B4CE84D7}">
      <dgm:prSet/>
      <dgm:spPr/>
      <dgm:t>
        <a:bodyPr/>
        <a:lstStyle/>
        <a:p>
          <a:endParaRPr lang="en-GB"/>
        </a:p>
      </dgm:t>
    </dgm:pt>
    <dgm:pt modelId="{D119CAB0-C873-0B46-BCC1-BAC491958311}" type="sibTrans" cxnId="{1EA383C1-332E-A548-88F8-B236B4CE84D7}">
      <dgm:prSet/>
      <dgm:spPr/>
      <dgm:t>
        <a:bodyPr/>
        <a:lstStyle/>
        <a:p>
          <a:endParaRPr lang="en-GB"/>
        </a:p>
      </dgm:t>
    </dgm:pt>
    <dgm:pt modelId="{1475746A-CD9A-1A4A-BB61-A92D09372422}" type="pres">
      <dgm:prSet presAssocID="{47507C5C-4CE8-0548-A6F9-3CF44B5C90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49411358-EE46-934D-AF69-2C8F512F792E}" type="pres">
      <dgm:prSet presAssocID="{4DFEA256-5597-AD41-AAA3-8F15A66898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272813F-DE05-B746-A17E-B1983DB8666D}" type="pres">
      <dgm:prSet presAssocID="{FE897EC6-BD75-8C41-A580-85E44C81F11B}" presName="sibTrans" presStyleLbl="sibTrans2D1" presStyleIdx="0" presStyleCnt="4"/>
      <dgm:spPr/>
      <dgm:t>
        <a:bodyPr/>
        <a:lstStyle/>
        <a:p>
          <a:endParaRPr lang="en-ZA"/>
        </a:p>
      </dgm:t>
    </dgm:pt>
    <dgm:pt modelId="{62AE8E3B-27AE-AA4C-931B-1077E91B5892}" type="pres">
      <dgm:prSet presAssocID="{FE897EC6-BD75-8C41-A580-85E44C81F11B}" presName="connectorText" presStyleLbl="sibTrans2D1" presStyleIdx="0" presStyleCnt="4"/>
      <dgm:spPr/>
      <dgm:t>
        <a:bodyPr/>
        <a:lstStyle/>
        <a:p>
          <a:endParaRPr lang="en-ZA"/>
        </a:p>
      </dgm:t>
    </dgm:pt>
    <dgm:pt modelId="{3FD48074-61A1-364F-A628-BC2A78BB452E}" type="pres">
      <dgm:prSet presAssocID="{23F51E7F-46F0-A14B-919F-9D0E6B8609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F11934A-275D-7B40-AED8-E1CA053A6AAA}" type="pres">
      <dgm:prSet presAssocID="{93728E58-2FE0-664B-A958-21CF2DCD7219}" presName="sibTrans" presStyleLbl="sibTrans2D1" presStyleIdx="1" presStyleCnt="4"/>
      <dgm:spPr/>
      <dgm:t>
        <a:bodyPr/>
        <a:lstStyle/>
        <a:p>
          <a:endParaRPr lang="en-ZA"/>
        </a:p>
      </dgm:t>
    </dgm:pt>
    <dgm:pt modelId="{D948EB07-392A-6A41-A10A-71A8AD90343A}" type="pres">
      <dgm:prSet presAssocID="{93728E58-2FE0-664B-A958-21CF2DCD7219}" presName="connectorText" presStyleLbl="sibTrans2D1" presStyleIdx="1" presStyleCnt="4"/>
      <dgm:spPr/>
      <dgm:t>
        <a:bodyPr/>
        <a:lstStyle/>
        <a:p>
          <a:endParaRPr lang="en-ZA"/>
        </a:p>
      </dgm:t>
    </dgm:pt>
    <dgm:pt modelId="{8617A038-0845-664A-B973-A5EAE660090F}" type="pres">
      <dgm:prSet presAssocID="{B914859C-1175-224A-ABC4-4DDFBE22F1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3EFDF35-8CD3-DD41-B63E-850903E6E55D}" type="pres">
      <dgm:prSet presAssocID="{CB13D9CB-D86C-1F41-851E-9105A0B8E1CC}" presName="sibTrans" presStyleLbl="sibTrans2D1" presStyleIdx="2" presStyleCnt="4"/>
      <dgm:spPr/>
      <dgm:t>
        <a:bodyPr/>
        <a:lstStyle/>
        <a:p>
          <a:endParaRPr lang="en-ZA"/>
        </a:p>
      </dgm:t>
    </dgm:pt>
    <dgm:pt modelId="{CD50FFB6-6E2F-9848-BAE8-4B63C597BBBC}" type="pres">
      <dgm:prSet presAssocID="{CB13D9CB-D86C-1F41-851E-9105A0B8E1CC}" presName="connectorText" presStyleLbl="sibTrans2D1" presStyleIdx="2" presStyleCnt="4"/>
      <dgm:spPr/>
      <dgm:t>
        <a:bodyPr/>
        <a:lstStyle/>
        <a:p>
          <a:endParaRPr lang="en-ZA"/>
        </a:p>
      </dgm:t>
    </dgm:pt>
    <dgm:pt modelId="{D940172A-BBFC-C740-9801-0453453A05A8}" type="pres">
      <dgm:prSet presAssocID="{F41AFB90-2F88-CD4B-BFD8-1EE3303FF2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28901B-53DB-5243-89F0-7C8349B7FFF7}" type="pres">
      <dgm:prSet presAssocID="{AB7B30E3-4DCD-8C43-9D56-2F4BFC078D4C}" presName="sibTrans" presStyleLbl="sibTrans2D1" presStyleIdx="3" presStyleCnt="4"/>
      <dgm:spPr/>
      <dgm:t>
        <a:bodyPr/>
        <a:lstStyle/>
        <a:p>
          <a:endParaRPr lang="en-ZA"/>
        </a:p>
      </dgm:t>
    </dgm:pt>
    <dgm:pt modelId="{CC9DD5F5-7640-8245-8F2F-3AA8A122321F}" type="pres">
      <dgm:prSet presAssocID="{AB7B30E3-4DCD-8C43-9D56-2F4BFC078D4C}" presName="connectorText" presStyleLbl="sibTrans2D1" presStyleIdx="3" presStyleCnt="4"/>
      <dgm:spPr/>
      <dgm:t>
        <a:bodyPr/>
        <a:lstStyle/>
        <a:p>
          <a:endParaRPr lang="en-ZA"/>
        </a:p>
      </dgm:t>
    </dgm:pt>
    <dgm:pt modelId="{8A8F77AD-DF01-3D43-B767-AFF951344F76}" type="pres">
      <dgm:prSet presAssocID="{FA07C90E-C785-BF41-AED3-AD5A7A96223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530E6F7-8912-0945-8FE1-53FDA3CF2B15}" type="presOf" srcId="{AB7B30E3-4DCD-8C43-9D56-2F4BFC078D4C}" destId="{CC9DD5F5-7640-8245-8F2F-3AA8A122321F}" srcOrd="1" destOrd="0" presId="urn:microsoft.com/office/officeart/2005/8/layout/process1"/>
    <dgm:cxn modelId="{698C3C1C-F9FC-D347-85A0-23732B17AC2D}" srcId="{47507C5C-4CE8-0548-A6F9-3CF44B5C9074}" destId="{B914859C-1175-224A-ABC4-4DDFBE22F1DF}" srcOrd="2" destOrd="0" parTransId="{EBD3A6C5-CB14-A647-BB48-3339E4D9D697}" sibTransId="{CB13D9CB-D86C-1F41-851E-9105A0B8E1CC}"/>
    <dgm:cxn modelId="{D4B4F2DB-0CE3-6A47-BCEA-2FB368273F8B}" type="presOf" srcId="{93728E58-2FE0-664B-A958-21CF2DCD7219}" destId="{D948EB07-392A-6A41-A10A-71A8AD90343A}" srcOrd="1" destOrd="0" presId="urn:microsoft.com/office/officeart/2005/8/layout/process1"/>
    <dgm:cxn modelId="{3B976467-2BE8-7E4B-8945-645917E34E00}" type="presOf" srcId="{F41AFB90-2F88-CD4B-BFD8-1EE3303FF212}" destId="{D940172A-BBFC-C740-9801-0453453A05A8}" srcOrd="0" destOrd="0" presId="urn:microsoft.com/office/officeart/2005/8/layout/process1"/>
    <dgm:cxn modelId="{66E8A1A3-9488-464F-8F40-1BBB5527C9E8}" type="presOf" srcId="{93728E58-2FE0-664B-A958-21CF2DCD7219}" destId="{5F11934A-275D-7B40-AED8-E1CA053A6AAA}" srcOrd="0" destOrd="0" presId="urn:microsoft.com/office/officeart/2005/8/layout/process1"/>
    <dgm:cxn modelId="{7372A53A-0054-BD4A-B3C8-CEE79FEC9E34}" srcId="{47507C5C-4CE8-0548-A6F9-3CF44B5C9074}" destId="{23F51E7F-46F0-A14B-919F-9D0E6B8609A5}" srcOrd="1" destOrd="0" parTransId="{171EBE54-0F6C-114E-8280-9E4D7826958F}" sibTransId="{93728E58-2FE0-664B-A958-21CF2DCD7219}"/>
    <dgm:cxn modelId="{97C69E27-0F8D-A848-A88A-A808AB7ECA9D}" type="presOf" srcId="{FE897EC6-BD75-8C41-A580-85E44C81F11B}" destId="{62AE8E3B-27AE-AA4C-931B-1077E91B5892}" srcOrd="1" destOrd="0" presId="urn:microsoft.com/office/officeart/2005/8/layout/process1"/>
    <dgm:cxn modelId="{5A1904D2-38C5-A94C-9F2B-DBDDA1CC3A52}" type="presOf" srcId="{23F51E7F-46F0-A14B-919F-9D0E6B8609A5}" destId="{3FD48074-61A1-364F-A628-BC2A78BB452E}" srcOrd="0" destOrd="0" presId="urn:microsoft.com/office/officeart/2005/8/layout/process1"/>
    <dgm:cxn modelId="{B1121AAA-DF80-DA4D-A2DC-3C67138EE88D}" type="presOf" srcId="{CB13D9CB-D86C-1F41-851E-9105A0B8E1CC}" destId="{CD50FFB6-6E2F-9848-BAE8-4B63C597BBBC}" srcOrd="1" destOrd="0" presId="urn:microsoft.com/office/officeart/2005/8/layout/process1"/>
    <dgm:cxn modelId="{FADF58BC-7B8E-234F-960D-0F3F87154D77}" type="presOf" srcId="{FE897EC6-BD75-8C41-A580-85E44C81F11B}" destId="{3272813F-DE05-B746-A17E-B1983DB8666D}" srcOrd="0" destOrd="0" presId="urn:microsoft.com/office/officeart/2005/8/layout/process1"/>
    <dgm:cxn modelId="{AE430D30-5A9B-C04A-A12C-8EEBA2D4D2E1}" type="presOf" srcId="{CB13D9CB-D86C-1F41-851E-9105A0B8E1CC}" destId="{A3EFDF35-8CD3-DD41-B63E-850903E6E55D}" srcOrd="0" destOrd="0" presId="urn:microsoft.com/office/officeart/2005/8/layout/process1"/>
    <dgm:cxn modelId="{BF7AD9B0-8EFC-C94C-9D7B-C00E8E315BEB}" type="presOf" srcId="{B914859C-1175-224A-ABC4-4DDFBE22F1DF}" destId="{8617A038-0845-664A-B973-A5EAE660090F}" srcOrd="0" destOrd="0" presId="urn:microsoft.com/office/officeart/2005/8/layout/process1"/>
    <dgm:cxn modelId="{7FE45F7C-0848-564C-ADF9-A75D9D8F8FD2}" type="presOf" srcId="{47507C5C-4CE8-0548-A6F9-3CF44B5C9074}" destId="{1475746A-CD9A-1A4A-BB61-A92D09372422}" srcOrd="0" destOrd="0" presId="urn:microsoft.com/office/officeart/2005/8/layout/process1"/>
    <dgm:cxn modelId="{421810F7-2673-8D49-8247-17FD64D3F915}" srcId="{47507C5C-4CE8-0548-A6F9-3CF44B5C9074}" destId="{F41AFB90-2F88-CD4B-BFD8-1EE3303FF212}" srcOrd="3" destOrd="0" parTransId="{A1ADE995-7380-1445-9C13-7BC67464AB00}" sibTransId="{AB7B30E3-4DCD-8C43-9D56-2F4BFC078D4C}"/>
    <dgm:cxn modelId="{60B74334-B27F-2444-9624-B454D21DEF48}" type="presOf" srcId="{4DFEA256-5597-AD41-AAA3-8F15A668984E}" destId="{49411358-EE46-934D-AF69-2C8F512F792E}" srcOrd="0" destOrd="0" presId="urn:microsoft.com/office/officeart/2005/8/layout/process1"/>
    <dgm:cxn modelId="{1EA383C1-332E-A548-88F8-B236B4CE84D7}" srcId="{47507C5C-4CE8-0548-A6F9-3CF44B5C9074}" destId="{FA07C90E-C785-BF41-AED3-AD5A7A96223C}" srcOrd="4" destOrd="0" parTransId="{05748F37-4618-2C48-8394-39A84D897103}" sibTransId="{D119CAB0-C873-0B46-BCC1-BAC491958311}"/>
    <dgm:cxn modelId="{D6EBCA88-CE14-E44D-BD86-77CCA8BC5669}" type="presOf" srcId="{AB7B30E3-4DCD-8C43-9D56-2F4BFC078D4C}" destId="{0128901B-53DB-5243-89F0-7C8349B7FFF7}" srcOrd="0" destOrd="0" presId="urn:microsoft.com/office/officeart/2005/8/layout/process1"/>
    <dgm:cxn modelId="{6582ACC2-77CE-094F-8707-3873EB71F894}" srcId="{47507C5C-4CE8-0548-A6F9-3CF44B5C9074}" destId="{4DFEA256-5597-AD41-AAA3-8F15A668984E}" srcOrd="0" destOrd="0" parTransId="{87AD0313-A8C8-6245-847F-E057EAAEB334}" sibTransId="{FE897EC6-BD75-8C41-A580-85E44C81F11B}"/>
    <dgm:cxn modelId="{577D31D0-6BF8-8948-8173-C3F9AA238D15}" type="presOf" srcId="{FA07C90E-C785-BF41-AED3-AD5A7A96223C}" destId="{8A8F77AD-DF01-3D43-B767-AFF951344F76}" srcOrd="0" destOrd="0" presId="urn:microsoft.com/office/officeart/2005/8/layout/process1"/>
    <dgm:cxn modelId="{6F145A44-44DD-B641-97F8-4502CA275FE8}" type="presParOf" srcId="{1475746A-CD9A-1A4A-BB61-A92D09372422}" destId="{49411358-EE46-934D-AF69-2C8F512F792E}" srcOrd="0" destOrd="0" presId="urn:microsoft.com/office/officeart/2005/8/layout/process1"/>
    <dgm:cxn modelId="{B18C47D3-FE1D-0F48-A635-FE597625471D}" type="presParOf" srcId="{1475746A-CD9A-1A4A-BB61-A92D09372422}" destId="{3272813F-DE05-B746-A17E-B1983DB8666D}" srcOrd="1" destOrd="0" presId="urn:microsoft.com/office/officeart/2005/8/layout/process1"/>
    <dgm:cxn modelId="{D900B047-EEAE-A740-8B8C-52F42F583BF8}" type="presParOf" srcId="{3272813F-DE05-B746-A17E-B1983DB8666D}" destId="{62AE8E3B-27AE-AA4C-931B-1077E91B5892}" srcOrd="0" destOrd="0" presId="urn:microsoft.com/office/officeart/2005/8/layout/process1"/>
    <dgm:cxn modelId="{27ADE40D-B94A-2443-8F5D-054F3A9D815E}" type="presParOf" srcId="{1475746A-CD9A-1A4A-BB61-A92D09372422}" destId="{3FD48074-61A1-364F-A628-BC2A78BB452E}" srcOrd="2" destOrd="0" presId="urn:microsoft.com/office/officeart/2005/8/layout/process1"/>
    <dgm:cxn modelId="{F12A86F8-28F5-A449-A0AE-176884DA3948}" type="presParOf" srcId="{1475746A-CD9A-1A4A-BB61-A92D09372422}" destId="{5F11934A-275D-7B40-AED8-E1CA053A6AAA}" srcOrd="3" destOrd="0" presId="urn:microsoft.com/office/officeart/2005/8/layout/process1"/>
    <dgm:cxn modelId="{927FF306-D2F9-5845-865D-9BBB1F3DF985}" type="presParOf" srcId="{5F11934A-275D-7B40-AED8-E1CA053A6AAA}" destId="{D948EB07-392A-6A41-A10A-71A8AD90343A}" srcOrd="0" destOrd="0" presId="urn:microsoft.com/office/officeart/2005/8/layout/process1"/>
    <dgm:cxn modelId="{5E071FDE-FB9A-AE42-B1B0-7CA64095E412}" type="presParOf" srcId="{1475746A-CD9A-1A4A-BB61-A92D09372422}" destId="{8617A038-0845-664A-B973-A5EAE660090F}" srcOrd="4" destOrd="0" presId="urn:microsoft.com/office/officeart/2005/8/layout/process1"/>
    <dgm:cxn modelId="{A7A93BFB-BBBC-F349-AD30-F2F169B8B348}" type="presParOf" srcId="{1475746A-CD9A-1A4A-BB61-A92D09372422}" destId="{A3EFDF35-8CD3-DD41-B63E-850903E6E55D}" srcOrd="5" destOrd="0" presId="urn:microsoft.com/office/officeart/2005/8/layout/process1"/>
    <dgm:cxn modelId="{D425E050-6A13-1140-A782-8D967043A34B}" type="presParOf" srcId="{A3EFDF35-8CD3-DD41-B63E-850903E6E55D}" destId="{CD50FFB6-6E2F-9848-BAE8-4B63C597BBBC}" srcOrd="0" destOrd="0" presId="urn:microsoft.com/office/officeart/2005/8/layout/process1"/>
    <dgm:cxn modelId="{8AFC6FB3-F7C1-104F-9092-F3AB143CA55A}" type="presParOf" srcId="{1475746A-CD9A-1A4A-BB61-A92D09372422}" destId="{D940172A-BBFC-C740-9801-0453453A05A8}" srcOrd="6" destOrd="0" presId="urn:microsoft.com/office/officeart/2005/8/layout/process1"/>
    <dgm:cxn modelId="{8248BD3E-6E6A-5A4F-AF1A-CC30261F6E01}" type="presParOf" srcId="{1475746A-CD9A-1A4A-BB61-A92D09372422}" destId="{0128901B-53DB-5243-89F0-7C8349B7FFF7}" srcOrd="7" destOrd="0" presId="urn:microsoft.com/office/officeart/2005/8/layout/process1"/>
    <dgm:cxn modelId="{305A05D8-7ADD-C546-B281-D0790C646F14}" type="presParOf" srcId="{0128901B-53DB-5243-89F0-7C8349B7FFF7}" destId="{CC9DD5F5-7640-8245-8F2F-3AA8A122321F}" srcOrd="0" destOrd="0" presId="urn:microsoft.com/office/officeart/2005/8/layout/process1"/>
    <dgm:cxn modelId="{B8AE2D0C-D2A8-D246-BA94-534BA8EC1C36}" type="presParOf" srcId="{1475746A-CD9A-1A4A-BB61-A92D09372422}" destId="{8A8F77AD-DF01-3D43-B767-AFF951344F7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22AEDE-A967-8C49-9F78-337847CCC7B6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BC0A44-55CF-6C43-B028-42E62416A62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dirty="0"/>
            <a:t>Multi-departmental</a:t>
          </a:r>
        </a:p>
      </dgm:t>
    </dgm:pt>
    <dgm:pt modelId="{2842BD21-80CD-994A-85F1-917A43BE92DD}" type="parTrans" cxnId="{DED4C8D9-5EAF-E244-BF20-4C18AC2AE832}">
      <dgm:prSet/>
      <dgm:spPr/>
      <dgm:t>
        <a:bodyPr/>
        <a:lstStyle/>
        <a:p>
          <a:endParaRPr lang="en-GB"/>
        </a:p>
      </dgm:t>
    </dgm:pt>
    <dgm:pt modelId="{198290DA-716E-E146-A6CF-CAD326753592}" type="sibTrans" cxnId="{DED4C8D9-5EAF-E244-BF20-4C18AC2AE832}">
      <dgm:prSet/>
      <dgm:spPr/>
      <dgm:t>
        <a:bodyPr/>
        <a:lstStyle/>
        <a:p>
          <a:endParaRPr lang="en-GB"/>
        </a:p>
      </dgm:t>
    </dgm:pt>
    <dgm:pt modelId="{3102158D-577B-4248-AE45-3729D9439DE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Multiple Priorities</a:t>
          </a:r>
        </a:p>
      </dgm:t>
    </dgm:pt>
    <dgm:pt modelId="{74841925-2A96-C142-9961-EBBCB9747152}" type="parTrans" cxnId="{D291DF3C-43EA-CE4D-A385-599772C7F4F3}">
      <dgm:prSet/>
      <dgm:spPr/>
      <dgm:t>
        <a:bodyPr/>
        <a:lstStyle/>
        <a:p>
          <a:endParaRPr lang="en-GB"/>
        </a:p>
      </dgm:t>
    </dgm:pt>
    <dgm:pt modelId="{BD50E3F8-AB4F-2A4F-B382-1572DD13B49D}" type="sibTrans" cxnId="{D291DF3C-43EA-CE4D-A385-599772C7F4F3}">
      <dgm:prSet/>
      <dgm:spPr/>
      <dgm:t>
        <a:bodyPr/>
        <a:lstStyle/>
        <a:p>
          <a:endParaRPr lang="en-GB"/>
        </a:p>
      </dgm:t>
    </dgm:pt>
    <dgm:pt modelId="{542A83B7-EE17-2341-BD28-211EDC216C7E}">
      <dgm:prSet phldrT="[Text]"/>
      <dgm:spPr/>
      <dgm:t>
        <a:bodyPr/>
        <a:lstStyle/>
        <a:p>
          <a:r>
            <a:rPr lang="en-GB" dirty="0"/>
            <a:t>Integrated Planning, budgeting and resourcing</a:t>
          </a:r>
        </a:p>
      </dgm:t>
    </dgm:pt>
    <dgm:pt modelId="{73738260-2869-3045-9B04-F455F7B874B7}" type="parTrans" cxnId="{68CCA619-9BC3-AA41-A3C7-C3977ED2E434}">
      <dgm:prSet/>
      <dgm:spPr/>
      <dgm:t>
        <a:bodyPr/>
        <a:lstStyle/>
        <a:p>
          <a:endParaRPr lang="en-GB"/>
        </a:p>
      </dgm:t>
    </dgm:pt>
    <dgm:pt modelId="{EBD87ADF-3F6E-D348-8932-50792567A0D2}" type="sibTrans" cxnId="{68CCA619-9BC3-AA41-A3C7-C3977ED2E434}">
      <dgm:prSet/>
      <dgm:spPr/>
      <dgm:t>
        <a:bodyPr/>
        <a:lstStyle/>
        <a:p>
          <a:endParaRPr lang="en-GB"/>
        </a:p>
      </dgm:t>
    </dgm:pt>
    <dgm:pt modelId="{1EA383F2-A02D-3145-BE8E-217F5B4A7014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Contribution to National Outcomes &amp; Impacts</a:t>
          </a:r>
        </a:p>
      </dgm:t>
    </dgm:pt>
    <dgm:pt modelId="{1794E19C-42ED-0545-A075-4FDFDAF5A770}" type="parTrans" cxnId="{F4A7128A-A859-174B-894D-5A7D394583A8}">
      <dgm:prSet/>
      <dgm:spPr/>
      <dgm:t>
        <a:bodyPr/>
        <a:lstStyle/>
        <a:p>
          <a:endParaRPr lang="en-GB"/>
        </a:p>
      </dgm:t>
    </dgm:pt>
    <dgm:pt modelId="{7738AF91-E7D5-DE45-A5FB-F15A78E3FDE2}" type="sibTrans" cxnId="{F4A7128A-A859-174B-894D-5A7D394583A8}">
      <dgm:prSet/>
      <dgm:spPr/>
      <dgm:t>
        <a:bodyPr/>
        <a:lstStyle/>
        <a:p>
          <a:endParaRPr lang="en-GB"/>
        </a:p>
      </dgm:t>
    </dgm:pt>
    <dgm:pt modelId="{92431804-858A-D54F-BAF1-C34FB27C5ACB}" type="pres">
      <dgm:prSet presAssocID="{4022AEDE-A967-8C49-9F78-337847CCC7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17C32914-A40C-1549-B8F5-1B6B5392DF97}" type="pres">
      <dgm:prSet presAssocID="{4022AEDE-A967-8C49-9F78-337847CCC7B6}" presName="ellipse" presStyleLbl="trBgShp" presStyleIdx="0" presStyleCnt="1"/>
      <dgm:spPr/>
    </dgm:pt>
    <dgm:pt modelId="{9D3137CC-A277-3244-9002-3F3DDEAA04B1}" type="pres">
      <dgm:prSet presAssocID="{4022AEDE-A967-8C49-9F78-337847CCC7B6}" presName="arrow1" presStyleLbl="fgShp" presStyleIdx="0" presStyleCnt="1" custLinFactNeighborX="-1660" custLinFactNeighborY="-23873"/>
      <dgm:spPr/>
    </dgm:pt>
    <dgm:pt modelId="{47E898A5-EC49-CA40-A71B-B3A3E25A3700}" type="pres">
      <dgm:prSet presAssocID="{4022AEDE-A967-8C49-9F78-337847CCC7B6}" presName="rectangle" presStyleLbl="revTx" presStyleIdx="0" presStyleCnt="1" custLinFactNeighborX="1789" custLinFactNeighborY="4845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C991E9-2252-E04F-AE80-EFC839748410}" type="pres">
      <dgm:prSet presAssocID="{3102158D-577B-4248-AE45-3729D9439DE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C55E5EA-1A2A-DD40-8770-E95CB56348B3}" type="pres">
      <dgm:prSet presAssocID="{542A83B7-EE17-2341-BD28-211EDC216C7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BFCAFB7-15BF-AA4D-9746-686318A031AB}" type="pres">
      <dgm:prSet presAssocID="{1EA383F2-A02D-3145-BE8E-217F5B4A701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A5E5F14-0703-7D47-89D5-1562839E70BB}" type="pres">
      <dgm:prSet presAssocID="{4022AEDE-A967-8C49-9F78-337847CCC7B6}" presName="funnel" presStyleLbl="trAlignAcc1" presStyleIdx="0" presStyleCnt="1"/>
      <dgm:spPr/>
    </dgm:pt>
  </dgm:ptLst>
  <dgm:cxnLst>
    <dgm:cxn modelId="{DED4C8D9-5EAF-E244-BF20-4C18AC2AE832}" srcId="{4022AEDE-A967-8C49-9F78-337847CCC7B6}" destId="{B7BC0A44-55CF-6C43-B028-42E62416A62A}" srcOrd="0" destOrd="0" parTransId="{2842BD21-80CD-994A-85F1-917A43BE92DD}" sibTransId="{198290DA-716E-E146-A6CF-CAD326753592}"/>
    <dgm:cxn modelId="{9906EB36-75E6-294A-9E41-C4758620DF5C}" type="presOf" srcId="{1EA383F2-A02D-3145-BE8E-217F5B4A7014}" destId="{47E898A5-EC49-CA40-A71B-B3A3E25A3700}" srcOrd="0" destOrd="0" presId="urn:microsoft.com/office/officeart/2005/8/layout/funnel1"/>
    <dgm:cxn modelId="{D854FE46-D076-AE47-A03F-575B01DB187F}" type="presOf" srcId="{3102158D-577B-4248-AE45-3729D9439DE6}" destId="{0C55E5EA-1A2A-DD40-8770-E95CB56348B3}" srcOrd="0" destOrd="0" presId="urn:microsoft.com/office/officeart/2005/8/layout/funnel1"/>
    <dgm:cxn modelId="{D291DF3C-43EA-CE4D-A385-599772C7F4F3}" srcId="{4022AEDE-A967-8C49-9F78-337847CCC7B6}" destId="{3102158D-577B-4248-AE45-3729D9439DE6}" srcOrd="1" destOrd="0" parTransId="{74841925-2A96-C142-9961-EBBCB9747152}" sibTransId="{BD50E3F8-AB4F-2A4F-B382-1572DD13B49D}"/>
    <dgm:cxn modelId="{68CCA619-9BC3-AA41-A3C7-C3977ED2E434}" srcId="{4022AEDE-A967-8C49-9F78-337847CCC7B6}" destId="{542A83B7-EE17-2341-BD28-211EDC216C7E}" srcOrd="2" destOrd="0" parTransId="{73738260-2869-3045-9B04-F455F7B874B7}" sibTransId="{EBD87ADF-3F6E-D348-8932-50792567A0D2}"/>
    <dgm:cxn modelId="{F4A7128A-A859-174B-894D-5A7D394583A8}" srcId="{4022AEDE-A967-8C49-9F78-337847CCC7B6}" destId="{1EA383F2-A02D-3145-BE8E-217F5B4A7014}" srcOrd="3" destOrd="0" parTransId="{1794E19C-42ED-0545-A075-4FDFDAF5A770}" sibTransId="{7738AF91-E7D5-DE45-A5FB-F15A78E3FDE2}"/>
    <dgm:cxn modelId="{205534B2-5AA9-744D-96B9-03AFB4A5F213}" type="presOf" srcId="{4022AEDE-A967-8C49-9F78-337847CCC7B6}" destId="{92431804-858A-D54F-BAF1-C34FB27C5ACB}" srcOrd="0" destOrd="0" presId="urn:microsoft.com/office/officeart/2005/8/layout/funnel1"/>
    <dgm:cxn modelId="{2C5D9C9D-5F3F-B546-AD4B-0B57A3003D14}" type="presOf" srcId="{B7BC0A44-55CF-6C43-B028-42E62416A62A}" destId="{8BFCAFB7-15BF-AA4D-9746-686318A031AB}" srcOrd="0" destOrd="0" presId="urn:microsoft.com/office/officeart/2005/8/layout/funnel1"/>
    <dgm:cxn modelId="{9604FEE2-F365-FF4C-B8E5-056B1CC0FBD2}" type="presOf" srcId="{542A83B7-EE17-2341-BD28-211EDC216C7E}" destId="{49C991E9-2252-E04F-AE80-EFC839748410}" srcOrd="0" destOrd="0" presId="urn:microsoft.com/office/officeart/2005/8/layout/funnel1"/>
    <dgm:cxn modelId="{A35B0C5A-8079-7244-A789-E2ED011D134C}" type="presParOf" srcId="{92431804-858A-D54F-BAF1-C34FB27C5ACB}" destId="{17C32914-A40C-1549-B8F5-1B6B5392DF97}" srcOrd="0" destOrd="0" presId="urn:microsoft.com/office/officeart/2005/8/layout/funnel1"/>
    <dgm:cxn modelId="{ACA92923-E826-6544-8D59-1EE71164DA6E}" type="presParOf" srcId="{92431804-858A-D54F-BAF1-C34FB27C5ACB}" destId="{9D3137CC-A277-3244-9002-3F3DDEAA04B1}" srcOrd="1" destOrd="0" presId="urn:microsoft.com/office/officeart/2005/8/layout/funnel1"/>
    <dgm:cxn modelId="{5AE9A679-2BC8-8D41-B702-A518541EBE5E}" type="presParOf" srcId="{92431804-858A-D54F-BAF1-C34FB27C5ACB}" destId="{47E898A5-EC49-CA40-A71B-B3A3E25A3700}" srcOrd="2" destOrd="0" presId="urn:microsoft.com/office/officeart/2005/8/layout/funnel1"/>
    <dgm:cxn modelId="{0B6C4035-B7C1-A845-92E2-2D62016FFF50}" type="presParOf" srcId="{92431804-858A-D54F-BAF1-C34FB27C5ACB}" destId="{49C991E9-2252-E04F-AE80-EFC839748410}" srcOrd="3" destOrd="0" presId="urn:microsoft.com/office/officeart/2005/8/layout/funnel1"/>
    <dgm:cxn modelId="{E7BBA770-631C-C844-B135-38605FEC3D5F}" type="presParOf" srcId="{92431804-858A-D54F-BAF1-C34FB27C5ACB}" destId="{0C55E5EA-1A2A-DD40-8770-E95CB56348B3}" srcOrd="4" destOrd="0" presId="urn:microsoft.com/office/officeart/2005/8/layout/funnel1"/>
    <dgm:cxn modelId="{511A49F5-A834-3448-AA43-5B909A266F85}" type="presParOf" srcId="{92431804-858A-D54F-BAF1-C34FB27C5ACB}" destId="{8BFCAFB7-15BF-AA4D-9746-686318A031AB}" srcOrd="5" destOrd="0" presId="urn:microsoft.com/office/officeart/2005/8/layout/funnel1"/>
    <dgm:cxn modelId="{3455FFA3-4926-5E49-81D0-EFAA0AC0F1D8}" type="presParOf" srcId="{92431804-858A-D54F-BAF1-C34FB27C5ACB}" destId="{9A5E5F14-0703-7D47-89D5-1562839E70B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F381C4-DD76-364A-8A78-5FA57472A588}" type="doc">
      <dgm:prSet loTypeId="urn:microsoft.com/office/officeart/2005/8/layout/hProcess4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AF17E802-E31C-B04C-8514-B03A552238DC}">
      <dgm:prSet phldrT="[Text]"/>
      <dgm:spPr/>
      <dgm:t>
        <a:bodyPr/>
        <a:lstStyle/>
        <a:p>
          <a:r>
            <a:rPr lang="en-GB" dirty="0"/>
            <a:t>Evaluate</a:t>
          </a:r>
        </a:p>
      </dgm:t>
    </dgm:pt>
    <dgm:pt modelId="{ED2D150A-6638-CF47-93FA-68711CCD44A1}" type="parTrans" cxnId="{52B17D16-8EDB-8E4A-899A-66188AB059F7}">
      <dgm:prSet/>
      <dgm:spPr/>
      <dgm:t>
        <a:bodyPr/>
        <a:lstStyle/>
        <a:p>
          <a:endParaRPr lang="en-GB"/>
        </a:p>
      </dgm:t>
    </dgm:pt>
    <dgm:pt modelId="{45854A04-1FAC-FA4D-999E-8D0F9F8931AF}" type="sibTrans" cxnId="{52B17D16-8EDB-8E4A-899A-66188AB059F7}">
      <dgm:prSet/>
      <dgm:spPr/>
      <dgm:t>
        <a:bodyPr/>
        <a:lstStyle/>
        <a:p>
          <a:endParaRPr lang="en-GB"/>
        </a:p>
      </dgm:t>
    </dgm:pt>
    <dgm:pt modelId="{16AFBA67-2C70-9B45-9201-81DB3D392078}">
      <dgm:prSet phldrT="[Text]"/>
      <dgm:spPr/>
      <dgm:t>
        <a:bodyPr/>
        <a:lstStyle/>
        <a:p>
          <a:r>
            <a:rPr lang="en-GB" dirty="0"/>
            <a:t>Evaluate current programmes and functions</a:t>
          </a:r>
        </a:p>
      </dgm:t>
    </dgm:pt>
    <dgm:pt modelId="{9FBC36C7-8B37-0747-A534-A1A368000FFD}" type="parTrans" cxnId="{16BF92EB-A7AB-BD4F-B511-43B6AADA537E}">
      <dgm:prSet/>
      <dgm:spPr/>
      <dgm:t>
        <a:bodyPr/>
        <a:lstStyle/>
        <a:p>
          <a:endParaRPr lang="en-GB"/>
        </a:p>
      </dgm:t>
    </dgm:pt>
    <dgm:pt modelId="{B96200AA-73B8-FD45-B3C0-0B2A79679884}" type="sibTrans" cxnId="{16BF92EB-A7AB-BD4F-B511-43B6AADA537E}">
      <dgm:prSet/>
      <dgm:spPr/>
      <dgm:t>
        <a:bodyPr/>
        <a:lstStyle/>
        <a:p>
          <a:endParaRPr lang="en-GB"/>
        </a:p>
      </dgm:t>
    </dgm:pt>
    <dgm:pt modelId="{8F7920A3-61E4-A740-93DF-F371C5D4741E}">
      <dgm:prSet phldrT="[Text]"/>
      <dgm:spPr/>
      <dgm:t>
        <a:bodyPr/>
        <a:lstStyle/>
        <a:p>
          <a:r>
            <a:rPr lang="en-GB" dirty="0"/>
            <a:t>Re-prioritise</a:t>
          </a:r>
        </a:p>
      </dgm:t>
    </dgm:pt>
    <dgm:pt modelId="{34A139A8-103B-B941-9010-B478BEA89E45}" type="parTrans" cxnId="{4D0DE8B6-A3EE-8948-9BC2-F56C18246C61}">
      <dgm:prSet/>
      <dgm:spPr/>
      <dgm:t>
        <a:bodyPr/>
        <a:lstStyle/>
        <a:p>
          <a:endParaRPr lang="en-GB"/>
        </a:p>
      </dgm:t>
    </dgm:pt>
    <dgm:pt modelId="{81873813-B1FE-AE44-A681-7FFD038D381D}" type="sibTrans" cxnId="{4D0DE8B6-A3EE-8948-9BC2-F56C18246C61}">
      <dgm:prSet/>
      <dgm:spPr/>
      <dgm:t>
        <a:bodyPr/>
        <a:lstStyle/>
        <a:p>
          <a:endParaRPr lang="en-GB"/>
        </a:p>
      </dgm:t>
    </dgm:pt>
    <dgm:pt modelId="{05B80DBF-B424-BC44-93E3-5AE26523426E}">
      <dgm:prSet phldrT="[Text]"/>
      <dgm:spPr/>
      <dgm:t>
        <a:bodyPr/>
        <a:lstStyle/>
        <a:p>
          <a:r>
            <a:rPr lang="en-GB" dirty="0"/>
            <a:t>What programmes/ services are most important</a:t>
          </a:r>
        </a:p>
      </dgm:t>
    </dgm:pt>
    <dgm:pt modelId="{C006A25D-88E4-5A4E-879A-35734E8782AF}" type="parTrans" cxnId="{FF4E9638-61EC-EF4B-8861-253949ECB1A8}">
      <dgm:prSet/>
      <dgm:spPr/>
      <dgm:t>
        <a:bodyPr/>
        <a:lstStyle/>
        <a:p>
          <a:endParaRPr lang="en-GB"/>
        </a:p>
      </dgm:t>
    </dgm:pt>
    <dgm:pt modelId="{7ACB8E1E-5A55-4649-9BA8-E3D60991CF94}" type="sibTrans" cxnId="{FF4E9638-61EC-EF4B-8861-253949ECB1A8}">
      <dgm:prSet/>
      <dgm:spPr/>
      <dgm:t>
        <a:bodyPr/>
        <a:lstStyle/>
        <a:p>
          <a:endParaRPr lang="en-GB"/>
        </a:p>
      </dgm:t>
    </dgm:pt>
    <dgm:pt modelId="{ED714989-24F1-4843-A901-0FBD1E7DB5A1}">
      <dgm:prSet phldrT="[Text]"/>
      <dgm:spPr/>
      <dgm:t>
        <a:bodyPr/>
        <a:lstStyle/>
        <a:p>
          <a:r>
            <a:rPr lang="en-GB" dirty="0"/>
            <a:t>What programmes/ services contribute to national perspective</a:t>
          </a:r>
        </a:p>
      </dgm:t>
    </dgm:pt>
    <dgm:pt modelId="{83F43CD7-C5E8-5940-98BB-5228D9D78850}" type="parTrans" cxnId="{CD6BF3EC-BEA8-C342-AC0B-2BCB31DCCF51}">
      <dgm:prSet/>
      <dgm:spPr/>
      <dgm:t>
        <a:bodyPr/>
        <a:lstStyle/>
        <a:p>
          <a:endParaRPr lang="en-GB"/>
        </a:p>
      </dgm:t>
    </dgm:pt>
    <dgm:pt modelId="{EC8DEA07-F2F1-024E-A724-DC0FE7F34681}" type="sibTrans" cxnId="{CD6BF3EC-BEA8-C342-AC0B-2BCB31DCCF51}">
      <dgm:prSet/>
      <dgm:spPr/>
      <dgm:t>
        <a:bodyPr/>
        <a:lstStyle/>
        <a:p>
          <a:endParaRPr lang="en-GB"/>
        </a:p>
      </dgm:t>
    </dgm:pt>
    <dgm:pt modelId="{727AC694-8FD3-C34D-AD5E-80A10B04A241}">
      <dgm:prSet phldrT="[Text]"/>
      <dgm:spPr/>
      <dgm:t>
        <a:bodyPr/>
        <a:lstStyle/>
        <a:p>
          <a:r>
            <a:rPr lang="en-GB" dirty="0"/>
            <a:t>Implementation</a:t>
          </a:r>
        </a:p>
      </dgm:t>
    </dgm:pt>
    <dgm:pt modelId="{0DF87B97-44E6-3E46-BEE9-A291E7AEC909}" type="parTrans" cxnId="{3862193B-6897-E84D-A77B-69254289ADAE}">
      <dgm:prSet/>
      <dgm:spPr/>
      <dgm:t>
        <a:bodyPr/>
        <a:lstStyle/>
        <a:p>
          <a:endParaRPr lang="en-GB"/>
        </a:p>
      </dgm:t>
    </dgm:pt>
    <dgm:pt modelId="{7689320E-165E-6945-91CE-EC38EDFC4E53}" type="sibTrans" cxnId="{3862193B-6897-E84D-A77B-69254289ADAE}">
      <dgm:prSet/>
      <dgm:spPr/>
      <dgm:t>
        <a:bodyPr/>
        <a:lstStyle/>
        <a:p>
          <a:endParaRPr lang="en-GB"/>
        </a:p>
      </dgm:t>
    </dgm:pt>
    <dgm:pt modelId="{0276CCAC-9DFF-FB41-93CF-1A1FEDDD6497}">
      <dgm:prSet phldrT="[Text]"/>
      <dgm:spPr/>
      <dgm:t>
        <a:bodyPr/>
        <a:lstStyle/>
        <a:p>
          <a:r>
            <a:rPr lang="en-GB" dirty="0"/>
            <a:t>Programmatic and project based approach to implementation</a:t>
          </a:r>
        </a:p>
      </dgm:t>
    </dgm:pt>
    <dgm:pt modelId="{BED9BD93-20C6-3B43-9B08-0CB2363FDCC4}" type="parTrans" cxnId="{CA755A31-DE3E-174C-BF23-3560F0D9305D}">
      <dgm:prSet/>
      <dgm:spPr/>
      <dgm:t>
        <a:bodyPr/>
        <a:lstStyle/>
        <a:p>
          <a:endParaRPr lang="en-GB"/>
        </a:p>
      </dgm:t>
    </dgm:pt>
    <dgm:pt modelId="{5D31F2C0-2D91-114D-8FA4-B734E1B1FE53}" type="sibTrans" cxnId="{CA755A31-DE3E-174C-BF23-3560F0D9305D}">
      <dgm:prSet/>
      <dgm:spPr/>
      <dgm:t>
        <a:bodyPr/>
        <a:lstStyle/>
        <a:p>
          <a:endParaRPr lang="en-GB"/>
        </a:p>
      </dgm:t>
    </dgm:pt>
    <dgm:pt modelId="{0A4D633A-677D-D149-B03A-B73039B9269A}">
      <dgm:prSet phldrT="[Text]"/>
      <dgm:spPr/>
      <dgm:t>
        <a:bodyPr/>
        <a:lstStyle/>
        <a:p>
          <a:r>
            <a:rPr lang="en-GB" dirty="0"/>
            <a:t>Evaluate operations</a:t>
          </a:r>
        </a:p>
      </dgm:t>
    </dgm:pt>
    <dgm:pt modelId="{9D84085E-BB1F-1B49-90DF-C58EA8D04EF9}" type="parTrans" cxnId="{6CF26055-A39C-5E4E-BC0B-520B3E567FA5}">
      <dgm:prSet/>
      <dgm:spPr/>
      <dgm:t>
        <a:bodyPr/>
        <a:lstStyle/>
        <a:p>
          <a:endParaRPr lang="en-GB"/>
        </a:p>
      </dgm:t>
    </dgm:pt>
    <dgm:pt modelId="{61B5E8DB-7D01-6D42-994D-A84B106BD4F9}" type="sibTrans" cxnId="{6CF26055-A39C-5E4E-BC0B-520B3E567FA5}">
      <dgm:prSet/>
      <dgm:spPr/>
      <dgm:t>
        <a:bodyPr/>
        <a:lstStyle/>
        <a:p>
          <a:endParaRPr lang="en-GB"/>
        </a:p>
      </dgm:t>
    </dgm:pt>
    <dgm:pt modelId="{D5D57EDE-2CFD-8C45-8AF4-0BC5E30FF573}">
      <dgm:prSet phldrT="[Text]"/>
      <dgm:spPr/>
      <dgm:t>
        <a:bodyPr/>
        <a:lstStyle/>
        <a:p>
          <a:r>
            <a:rPr lang="en-GB" dirty="0"/>
            <a:t>Opportunities for expedited implementation</a:t>
          </a:r>
        </a:p>
      </dgm:t>
    </dgm:pt>
    <dgm:pt modelId="{7FBDC0D0-FF02-0F4A-AB0A-E7C8D6F4EFD2}" type="parTrans" cxnId="{B80F6661-FE96-9346-BD56-3DD12A58132E}">
      <dgm:prSet/>
      <dgm:spPr/>
      <dgm:t>
        <a:bodyPr/>
        <a:lstStyle/>
        <a:p>
          <a:endParaRPr lang="en-GB"/>
        </a:p>
      </dgm:t>
    </dgm:pt>
    <dgm:pt modelId="{B1EC2CDF-CADA-A242-99A3-563F07252F4E}" type="sibTrans" cxnId="{B80F6661-FE96-9346-BD56-3DD12A58132E}">
      <dgm:prSet/>
      <dgm:spPr/>
      <dgm:t>
        <a:bodyPr/>
        <a:lstStyle/>
        <a:p>
          <a:endParaRPr lang="en-GB"/>
        </a:p>
      </dgm:t>
    </dgm:pt>
    <dgm:pt modelId="{814DF2AF-B8E6-C244-ADE0-33A9B44967E8}">
      <dgm:prSet phldrT="[Text]"/>
      <dgm:spPr/>
      <dgm:t>
        <a:bodyPr/>
        <a:lstStyle/>
        <a:p>
          <a:r>
            <a:rPr lang="en-GB" dirty="0"/>
            <a:t>Innovation</a:t>
          </a:r>
        </a:p>
      </dgm:t>
    </dgm:pt>
    <dgm:pt modelId="{6A0C275D-EE5E-0341-835B-7D376C05E719}" type="parTrans" cxnId="{0C5D1F8F-7518-D841-979D-8B9444749C92}">
      <dgm:prSet/>
      <dgm:spPr/>
      <dgm:t>
        <a:bodyPr/>
        <a:lstStyle/>
        <a:p>
          <a:endParaRPr lang="en-GB"/>
        </a:p>
      </dgm:t>
    </dgm:pt>
    <dgm:pt modelId="{D375FAA3-FE39-2344-AD25-B49EC296CA10}" type="sibTrans" cxnId="{0C5D1F8F-7518-D841-979D-8B9444749C92}">
      <dgm:prSet/>
      <dgm:spPr/>
      <dgm:t>
        <a:bodyPr/>
        <a:lstStyle/>
        <a:p>
          <a:endParaRPr lang="en-GB"/>
        </a:p>
      </dgm:t>
    </dgm:pt>
    <dgm:pt modelId="{ED84BD28-0F36-3B45-834D-8AD58FE25C8F}">
      <dgm:prSet phldrT="[Text]"/>
      <dgm:spPr/>
      <dgm:t>
        <a:bodyPr/>
        <a:lstStyle/>
        <a:p>
          <a:r>
            <a:rPr lang="en-GB" dirty="0"/>
            <a:t>Opportunities</a:t>
          </a:r>
        </a:p>
      </dgm:t>
    </dgm:pt>
    <dgm:pt modelId="{E38AFA9C-DA5D-9747-9F34-67B6A70683A4}" type="parTrans" cxnId="{381666D5-C1D1-F145-B86B-5FEA7E661F03}">
      <dgm:prSet/>
      <dgm:spPr/>
      <dgm:t>
        <a:bodyPr/>
        <a:lstStyle/>
        <a:p>
          <a:endParaRPr lang="en-GB"/>
        </a:p>
      </dgm:t>
    </dgm:pt>
    <dgm:pt modelId="{3ED46A6F-91E0-074E-9056-F28DF871E3B4}" type="sibTrans" cxnId="{381666D5-C1D1-F145-B86B-5FEA7E661F03}">
      <dgm:prSet/>
      <dgm:spPr/>
      <dgm:t>
        <a:bodyPr/>
        <a:lstStyle/>
        <a:p>
          <a:endParaRPr lang="en-GB"/>
        </a:p>
      </dgm:t>
    </dgm:pt>
    <dgm:pt modelId="{714A3349-C125-2248-9F5F-0DF0ABC9BC71}" type="pres">
      <dgm:prSet presAssocID="{D7F381C4-DD76-364A-8A78-5FA57472A5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EBFE54A-A3B8-E248-A1E5-1E1CB7B4226A}" type="pres">
      <dgm:prSet presAssocID="{D7F381C4-DD76-364A-8A78-5FA57472A588}" presName="tSp" presStyleCnt="0"/>
      <dgm:spPr/>
    </dgm:pt>
    <dgm:pt modelId="{D113759C-6B27-6D45-822E-75D43A9E2166}" type="pres">
      <dgm:prSet presAssocID="{D7F381C4-DD76-364A-8A78-5FA57472A588}" presName="bSp" presStyleCnt="0"/>
      <dgm:spPr/>
    </dgm:pt>
    <dgm:pt modelId="{90288855-86C4-C745-8140-11728404D958}" type="pres">
      <dgm:prSet presAssocID="{D7F381C4-DD76-364A-8A78-5FA57472A588}" presName="process" presStyleCnt="0"/>
      <dgm:spPr/>
    </dgm:pt>
    <dgm:pt modelId="{8FA5A262-2510-9C4B-8B26-F757AEAFCA3F}" type="pres">
      <dgm:prSet presAssocID="{AF17E802-E31C-B04C-8514-B03A552238DC}" presName="composite1" presStyleCnt="0"/>
      <dgm:spPr/>
    </dgm:pt>
    <dgm:pt modelId="{92744687-295D-6841-ADCE-7FF5D624E423}" type="pres">
      <dgm:prSet presAssocID="{AF17E802-E31C-B04C-8514-B03A552238DC}" presName="dummyNode1" presStyleLbl="node1" presStyleIdx="0" presStyleCnt="3"/>
      <dgm:spPr/>
    </dgm:pt>
    <dgm:pt modelId="{9CF2F363-DE8D-9A4A-82BA-6DCD8AE30689}" type="pres">
      <dgm:prSet presAssocID="{AF17E802-E31C-B04C-8514-B03A552238D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B58F6BC-3CA0-A746-9E9C-48D5F7C65F40}" type="pres">
      <dgm:prSet presAssocID="{AF17E802-E31C-B04C-8514-B03A552238D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3C28DD6-B0E2-3E48-9ACD-390A22C44847}" type="pres">
      <dgm:prSet presAssocID="{AF17E802-E31C-B04C-8514-B03A552238D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FCE8487-5327-3344-AA3D-1E550D2954B6}" type="pres">
      <dgm:prSet presAssocID="{AF17E802-E31C-B04C-8514-B03A552238DC}" presName="connSite1" presStyleCnt="0"/>
      <dgm:spPr/>
    </dgm:pt>
    <dgm:pt modelId="{0CBC6563-2545-864F-9925-EEBF6BF420FE}" type="pres">
      <dgm:prSet presAssocID="{45854A04-1FAC-FA4D-999E-8D0F9F8931AF}" presName="Name9" presStyleLbl="sibTrans2D1" presStyleIdx="0" presStyleCnt="2"/>
      <dgm:spPr/>
      <dgm:t>
        <a:bodyPr/>
        <a:lstStyle/>
        <a:p>
          <a:endParaRPr lang="en-ZA"/>
        </a:p>
      </dgm:t>
    </dgm:pt>
    <dgm:pt modelId="{90620F5D-9B17-9F46-8D32-AAEA1A50EA4F}" type="pres">
      <dgm:prSet presAssocID="{8F7920A3-61E4-A740-93DF-F371C5D4741E}" presName="composite2" presStyleCnt="0"/>
      <dgm:spPr/>
    </dgm:pt>
    <dgm:pt modelId="{31165A53-4778-094A-A54B-A77507EC7A31}" type="pres">
      <dgm:prSet presAssocID="{8F7920A3-61E4-A740-93DF-F371C5D4741E}" presName="dummyNode2" presStyleLbl="node1" presStyleIdx="0" presStyleCnt="3"/>
      <dgm:spPr/>
    </dgm:pt>
    <dgm:pt modelId="{A6650C60-6E1B-934A-8F88-AFBC298D5818}" type="pres">
      <dgm:prSet presAssocID="{8F7920A3-61E4-A740-93DF-F371C5D4741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4399CAD-AE0C-8648-8386-8D1F17C7DB8C}" type="pres">
      <dgm:prSet presAssocID="{8F7920A3-61E4-A740-93DF-F371C5D4741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A4740CC-E0B5-0948-B998-2518D9351642}" type="pres">
      <dgm:prSet presAssocID="{8F7920A3-61E4-A740-93DF-F371C5D4741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175560E-8A59-0D48-808F-B54518CE6D68}" type="pres">
      <dgm:prSet presAssocID="{8F7920A3-61E4-A740-93DF-F371C5D4741E}" presName="connSite2" presStyleCnt="0"/>
      <dgm:spPr/>
    </dgm:pt>
    <dgm:pt modelId="{ED370D88-78FC-584F-A381-5BA816809D70}" type="pres">
      <dgm:prSet presAssocID="{81873813-B1FE-AE44-A681-7FFD038D381D}" presName="Name18" presStyleLbl="sibTrans2D1" presStyleIdx="1" presStyleCnt="2"/>
      <dgm:spPr/>
      <dgm:t>
        <a:bodyPr/>
        <a:lstStyle/>
        <a:p>
          <a:endParaRPr lang="en-ZA"/>
        </a:p>
      </dgm:t>
    </dgm:pt>
    <dgm:pt modelId="{15BEC651-61D2-EF4B-A647-57262E373BCF}" type="pres">
      <dgm:prSet presAssocID="{727AC694-8FD3-C34D-AD5E-80A10B04A241}" presName="composite1" presStyleCnt="0"/>
      <dgm:spPr/>
    </dgm:pt>
    <dgm:pt modelId="{0573989F-D2F0-8D41-88BD-F988AC575A8A}" type="pres">
      <dgm:prSet presAssocID="{727AC694-8FD3-C34D-AD5E-80A10B04A241}" presName="dummyNode1" presStyleLbl="node1" presStyleIdx="1" presStyleCnt="3"/>
      <dgm:spPr/>
    </dgm:pt>
    <dgm:pt modelId="{4FBC98EC-FC78-4143-9E13-E0D1E915D38A}" type="pres">
      <dgm:prSet presAssocID="{727AC694-8FD3-C34D-AD5E-80A10B04A24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2A7E5DD-CA78-FB4B-A022-237BEB4E2337}" type="pres">
      <dgm:prSet presAssocID="{727AC694-8FD3-C34D-AD5E-80A10B04A24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B9A5568-FC98-D541-BE31-24EC53A9B6DB}" type="pres">
      <dgm:prSet presAssocID="{727AC694-8FD3-C34D-AD5E-80A10B04A24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E4FEA7-338C-544B-ADAE-449E2EF68B49}" type="pres">
      <dgm:prSet presAssocID="{727AC694-8FD3-C34D-AD5E-80A10B04A241}" presName="connSite1" presStyleCnt="0"/>
      <dgm:spPr/>
    </dgm:pt>
  </dgm:ptLst>
  <dgm:cxnLst>
    <dgm:cxn modelId="{FF4E9638-61EC-EF4B-8861-253949ECB1A8}" srcId="{8F7920A3-61E4-A740-93DF-F371C5D4741E}" destId="{05B80DBF-B424-BC44-93E3-5AE26523426E}" srcOrd="0" destOrd="0" parTransId="{C006A25D-88E4-5A4E-879A-35734E8782AF}" sibTransId="{7ACB8E1E-5A55-4649-9BA8-E3D60991CF94}"/>
    <dgm:cxn modelId="{CD6BF3EC-BEA8-C342-AC0B-2BCB31DCCF51}" srcId="{8F7920A3-61E4-A740-93DF-F371C5D4741E}" destId="{ED714989-24F1-4843-A901-0FBD1E7DB5A1}" srcOrd="1" destOrd="0" parTransId="{83F43CD7-C5E8-5940-98BB-5228D9D78850}" sibTransId="{EC8DEA07-F2F1-024E-A724-DC0FE7F34681}"/>
    <dgm:cxn modelId="{9D8E5706-8AFE-5B4C-95B2-ED74684D94C0}" type="presOf" srcId="{814DF2AF-B8E6-C244-ADE0-33A9B44967E8}" destId="{4FBC98EC-FC78-4143-9E13-E0D1E915D38A}" srcOrd="0" destOrd="2" presId="urn:microsoft.com/office/officeart/2005/8/layout/hProcess4"/>
    <dgm:cxn modelId="{CA755A31-DE3E-174C-BF23-3560F0D9305D}" srcId="{727AC694-8FD3-C34D-AD5E-80A10B04A241}" destId="{0276CCAC-9DFF-FB41-93CF-1A1FEDDD6497}" srcOrd="0" destOrd="0" parTransId="{BED9BD93-20C6-3B43-9B08-0CB2363FDCC4}" sibTransId="{5D31F2C0-2D91-114D-8FA4-B734E1B1FE53}"/>
    <dgm:cxn modelId="{0C5D1F8F-7518-D841-979D-8B9444749C92}" srcId="{727AC694-8FD3-C34D-AD5E-80A10B04A241}" destId="{814DF2AF-B8E6-C244-ADE0-33A9B44967E8}" srcOrd="2" destOrd="0" parTransId="{6A0C275D-EE5E-0341-835B-7D376C05E719}" sibTransId="{D375FAA3-FE39-2344-AD25-B49EC296CA10}"/>
    <dgm:cxn modelId="{9BA14742-9702-654B-9558-CE48004A8F19}" type="presOf" srcId="{ED714989-24F1-4843-A901-0FBD1E7DB5A1}" destId="{A6650C60-6E1B-934A-8F88-AFBC298D5818}" srcOrd="0" destOrd="1" presId="urn:microsoft.com/office/officeart/2005/8/layout/hProcess4"/>
    <dgm:cxn modelId="{7195DC21-35E8-C94D-B44F-6087B73C3236}" type="presOf" srcId="{0A4D633A-677D-D149-B03A-B73039B9269A}" destId="{9CF2F363-DE8D-9A4A-82BA-6DCD8AE30689}" srcOrd="0" destOrd="1" presId="urn:microsoft.com/office/officeart/2005/8/layout/hProcess4"/>
    <dgm:cxn modelId="{8896B6A5-2814-F94B-9C61-7B33F168CE44}" type="presOf" srcId="{81873813-B1FE-AE44-A681-7FFD038D381D}" destId="{ED370D88-78FC-584F-A381-5BA816809D70}" srcOrd="0" destOrd="0" presId="urn:microsoft.com/office/officeart/2005/8/layout/hProcess4"/>
    <dgm:cxn modelId="{BBFC9639-0698-8049-852C-EFFA2B39F84D}" type="presOf" srcId="{AF17E802-E31C-B04C-8514-B03A552238DC}" destId="{B3C28DD6-B0E2-3E48-9ACD-390A22C44847}" srcOrd="0" destOrd="0" presId="urn:microsoft.com/office/officeart/2005/8/layout/hProcess4"/>
    <dgm:cxn modelId="{82CFE741-9AA8-2C48-A9A4-E57C6093B922}" type="presOf" srcId="{16AFBA67-2C70-9B45-9201-81DB3D392078}" destId="{8B58F6BC-3CA0-A746-9E9C-48D5F7C65F40}" srcOrd="1" destOrd="0" presId="urn:microsoft.com/office/officeart/2005/8/layout/hProcess4"/>
    <dgm:cxn modelId="{1C20832C-F34E-E44E-BCA0-02F3A79B5272}" type="presOf" srcId="{0A4D633A-677D-D149-B03A-B73039B9269A}" destId="{8B58F6BC-3CA0-A746-9E9C-48D5F7C65F40}" srcOrd="1" destOrd="1" presId="urn:microsoft.com/office/officeart/2005/8/layout/hProcess4"/>
    <dgm:cxn modelId="{85B4CD08-0B39-194F-AFC9-7198AC281EBC}" type="presOf" srcId="{ED84BD28-0F36-3B45-834D-8AD58FE25C8F}" destId="{9CF2F363-DE8D-9A4A-82BA-6DCD8AE30689}" srcOrd="0" destOrd="2" presId="urn:microsoft.com/office/officeart/2005/8/layout/hProcess4"/>
    <dgm:cxn modelId="{61C324E0-81B4-5B48-99AC-9CB8B1F081CE}" type="presOf" srcId="{16AFBA67-2C70-9B45-9201-81DB3D392078}" destId="{9CF2F363-DE8D-9A4A-82BA-6DCD8AE30689}" srcOrd="0" destOrd="0" presId="urn:microsoft.com/office/officeart/2005/8/layout/hProcess4"/>
    <dgm:cxn modelId="{CB29B43D-2AF2-E044-A359-436C5A92D8A5}" type="presOf" srcId="{D7F381C4-DD76-364A-8A78-5FA57472A588}" destId="{714A3349-C125-2248-9F5F-0DF0ABC9BC71}" srcOrd="0" destOrd="0" presId="urn:microsoft.com/office/officeart/2005/8/layout/hProcess4"/>
    <dgm:cxn modelId="{DA99053A-3D26-864C-A5C3-A6F96EC9244B}" type="presOf" srcId="{727AC694-8FD3-C34D-AD5E-80A10B04A241}" destId="{DB9A5568-FC98-D541-BE31-24EC53A9B6DB}" srcOrd="0" destOrd="0" presId="urn:microsoft.com/office/officeart/2005/8/layout/hProcess4"/>
    <dgm:cxn modelId="{56C9D504-D38D-4741-AF9C-A86715F77D89}" type="presOf" srcId="{814DF2AF-B8E6-C244-ADE0-33A9B44967E8}" destId="{62A7E5DD-CA78-FB4B-A022-237BEB4E2337}" srcOrd="1" destOrd="2" presId="urn:microsoft.com/office/officeart/2005/8/layout/hProcess4"/>
    <dgm:cxn modelId="{38EDA4F0-A6A8-3D40-8824-226675470682}" type="presOf" srcId="{D5D57EDE-2CFD-8C45-8AF4-0BC5E30FF573}" destId="{62A7E5DD-CA78-FB4B-A022-237BEB4E2337}" srcOrd="1" destOrd="1" presId="urn:microsoft.com/office/officeart/2005/8/layout/hProcess4"/>
    <dgm:cxn modelId="{06D17611-0BDF-3144-A4C7-F94A5D4F1EAF}" type="presOf" srcId="{05B80DBF-B424-BC44-93E3-5AE26523426E}" destId="{84399CAD-AE0C-8648-8386-8D1F17C7DB8C}" srcOrd="1" destOrd="0" presId="urn:microsoft.com/office/officeart/2005/8/layout/hProcess4"/>
    <dgm:cxn modelId="{115D8FB1-42E9-CC4B-B33D-B3B5084839C6}" type="presOf" srcId="{0276CCAC-9DFF-FB41-93CF-1A1FEDDD6497}" destId="{62A7E5DD-CA78-FB4B-A022-237BEB4E2337}" srcOrd="1" destOrd="0" presId="urn:microsoft.com/office/officeart/2005/8/layout/hProcess4"/>
    <dgm:cxn modelId="{52B17D16-8EDB-8E4A-899A-66188AB059F7}" srcId="{D7F381C4-DD76-364A-8A78-5FA57472A588}" destId="{AF17E802-E31C-B04C-8514-B03A552238DC}" srcOrd="0" destOrd="0" parTransId="{ED2D150A-6638-CF47-93FA-68711CCD44A1}" sibTransId="{45854A04-1FAC-FA4D-999E-8D0F9F8931AF}"/>
    <dgm:cxn modelId="{3862193B-6897-E84D-A77B-69254289ADAE}" srcId="{D7F381C4-DD76-364A-8A78-5FA57472A588}" destId="{727AC694-8FD3-C34D-AD5E-80A10B04A241}" srcOrd="2" destOrd="0" parTransId="{0DF87B97-44E6-3E46-BEE9-A291E7AEC909}" sibTransId="{7689320E-165E-6945-91CE-EC38EDFC4E53}"/>
    <dgm:cxn modelId="{85486EDC-DA61-D34D-91C3-4600396B9A24}" type="presOf" srcId="{05B80DBF-B424-BC44-93E3-5AE26523426E}" destId="{A6650C60-6E1B-934A-8F88-AFBC298D5818}" srcOrd="0" destOrd="0" presId="urn:microsoft.com/office/officeart/2005/8/layout/hProcess4"/>
    <dgm:cxn modelId="{8E80E0F2-7863-F146-B322-6B1ABBF4176D}" type="presOf" srcId="{D5D57EDE-2CFD-8C45-8AF4-0BC5E30FF573}" destId="{4FBC98EC-FC78-4143-9E13-E0D1E915D38A}" srcOrd="0" destOrd="1" presId="urn:microsoft.com/office/officeart/2005/8/layout/hProcess4"/>
    <dgm:cxn modelId="{070A2A0B-B201-2546-8B79-BF97440785D2}" type="presOf" srcId="{45854A04-1FAC-FA4D-999E-8D0F9F8931AF}" destId="{0CBC6563-2545-864F-9925-EEBF6BF420FE}" srcOrd="0" destOrd="0" presId="urn:microsoft.com/office/officeart/2005/8/layout/hProcess4"/>
    <dgm:cxn modelId="{B80F6661-FE96-9346-BD56-3DD12A58132E}" srcId="{727AC694-8FD3-C34D-AD5E-80A10B04A241}" destId="{D5D57EDE-2CFD-8C45-8AF4-0BC5E30FF573}" srcOrd="1" destOrd="0" parTransId="{7FBDC0D0-FF02-0F4A-AB0A-E7C8D6F4EFD2}" sibTransId="{B1EC2CDF-CADA-A242-99A3-563F07252F4E}"/>
    <dgm:cxn modelId="{E6E57688-3033-E444-8104-4EAB99626EC6}" type="presOf" srcId="{8F7920A3-61E4-A740-93DF-F371C5D4741E}" destId="{AA4740CC-E0B5-0948-B998-2518D9351642}" srcOrd="0" destOrd="0" presId="urn:microsoft.com/office/officeart/2005/8/layout/hProcess4"/>
    <dgm:cxn modelId="{381666D5-C1D1-F145-B86B-5FEA7E661F03}" srcId="{AF17E802-E31C-B04C-8514-B03A552238DC}" destId="{ED84BD28-0F36-3B45-834D-8AD58FE25C8F}" srcOrd="2" destOrd="0" parTransId="{E38AFA9C-DA5D-9747-9F34-67B6A70683A4}" sibTransId="{3ED46A6F-91E0-074E-9056-F28DF871E3B4}"/>
    <dgm:cxn modelId="{BE70CFE8-4C43-6141-81BA-468A44D9A667}" type="presOf" srcId="{0276CCAC-9DFF-FB41-93CF-1A1FEDDD6497}" destId="{4FBC98EC-FC78-4143-9E13-E0D1E915D38A}" srcOrd="0" destOrd="0" presId="urn:microsoft.com/office/officeart/2005/8/layout/hProcess4"/>
    <dgm:cxn modelId="{0DBBD8D5-772D-D245-8D23-023455CAB84B}" type="presOf" srcId="{ED714989-24F1-4843-A901-0FBD1E7DB5A1}" destId="{84399CAD-AE0C-8648-8386-8D1F17C7DB8C}" srcOrd="1" destOrd="1" presId="urn:microsoft.com/office/officeart/2005/8/layout/hProcess4"/>
    <dgm:cxn modelId="{4D0DE8B6-A3EE-8948-9BC2-F56C18246C61}" srcId="{D7F381C4-DD76-364A-8A78-5FA57472A588}" destId="{8F7920A3-61E4-A740-93DF-F371C5D4741E}" srcOrd="1" destOrd="0" parTransId="{34A139A8-103B-B941-9010-B478BEA89E45}" sibTransId="{81873813-B1FE-AE44-A681-7FFD038D381D}"/>
    <dgm:cxn modelId="{6CF26055-A39C-5E4E-BC0B-520B3E567FA5}" srcId="{AF17E802-E31C-B04C-8514-B03A552238DC}" destId="{0A4D633A-677D-D149-B03A-B73039B9269A}" srcOrd="1" destOrd="0" parTransId="{9D84085E-BB1F-1B49-90DF-C58EA8D04EF9}" sibTransId="{61B5E8DB-7D01-6D42-994D-A84B106BD4F9}"/>
    <dgm:cxn modelId="{F5E09F76-B0E3-6C4D-9771-D750B7568E5D}" type="presOf" srcId="{ED84BD28-0F36-3B45-834D-8AD58FE25C8F}" destId="{8B58F6BC-3CA0-A746-9E9C-48D5F7C65F40}" srcOrd="1" destOrd="2" presId="urn:microsoft.com/office/officeart/2005/8/layout/hProcess4"/>
    <dgm:cxn modelId="{16BF92EB-A7AB-BD4F-B511-43B6AADA537E}" srcId="{AF17E802-E31C-B04C-8514-B03A552238DC}" destId="{16AFBA67-2C70-9B45-9201-81DB3D392078}" srcOrd="0" destOrd="0" parTransId="{9FBC36C7-8B37-0747-A534-A1A368000FFD}" sibTransId="{B96200AA-73B8-FD45-B3C0-0B2A79679884}"/>
    <dgm:cxn modelId="{E1081BBD-3418-9546-A4FC-94A7BF92C977}" type="presParOf" srcId="{714A3349-C125-2248-9F5F-0DF0ABC9BC71}" destId="{FEBFE54A-A3B8-E248-A1E5-1E1CB7B4226A}" srcOrd="0" destOrd="0" presId="urn:microsoft.com/office/officeart/2005/8/layout/hProcess4"/>
    <dgm:cxn modelId="{69D56935-23DB-304F-A037-09C276CADDE2}" type="presParOf" srcId="{714A3349-C125-2248-9F5F-0DF0ABC9BC71}" destId="{D113759C-6B27-6D45-822E-75D43A9E2166}" srcOrd="1" destOrd="0" presId="urn:microsoft.com/office/officeart/2005/8/layout/hProcess4"/>
    <dgm:cxn modelId="{9E2804FC-2FDF-6142-BF72-C8B518517E25}" type="presParOf" srcId="{714A3349-C125-2248-9F5F-0DF0ABC9BC71}" destId="{90288855-86C4-C745-8140-11728404D958}" srcOrd="2" destOrd="0" presId="urn:microsoft.com/office/officeart/2005/8/layout/hProcess4"/>
    <dgm:cxn modelId="{50BBCCAB-6CF6-3C4E-B691-A084E1BE0F1E}" type="presParOf" srcId="{90288855-86C4-C745-8140-11728404D958}" destId="{8FA5A262-2510-9C4B-8B26-F757AEAFCA3F}" srcOrd="0" destOrd="0" presId="urn:microsoft.com/office/officeart/2005/8/layout/hProcess4"/>
    <dgm:cxn modelId="{DAFD8265-9F7D-0846-BA4C-76B62CA1E047}" type="presParOf" srcId="{8FA5A262-2510-9C4B-8B26-F757AEAFCA3F}" destId="{92744687-295D-6841-ADCE-7FF5D624E423}" srcOrd="0" destOrd="0" presId="urn:microsoft.com/office/officeart/2005/8/layout/hProcess4"/>
    <dgm:cxn modelId="{C653B9A1-B245-3E48-BDBE-2AE839A7529F}" type="presParOf" srcId="{8FA5A262-2510-9C4B-8B26-F757AEAFCA3F}" destId="{9CF2F363-DE8D-9A4A-82BA-6DCD8AE30689}" srcOrd="1" destOrd="0" presId="urn:microsoft.com/office/officeart/2005/8/layout/hProcess4"/>
    <dgm:cxn modelId="{7AB6C3B2-EB4D-FB4D-B450-B3497BECF26C}" type="presParOf" srcId="{8FA5A262-2510-9C4B-8B26-F757AEAFCA3F}" destId="{8B58F6BC-3CA0-A746-9E9C-48D5F7C65F40}" srcOrd="2" destOrd="0" presId="urn:microsoft.com/office/officeart/2005/8/layout/hProcess4"/>
    <dgm:cxn modelId="{A6E50E23-E252-9546-9B10-A3A16686AD25}" type="presParOf" srcId="{8FA5A262-2510-9C4B-8B26-F757AEAFCA3F}" destId="{B3C28DD6-B0E2-3E48-9ACD-390A22C44847}" srcOrd="3" destOrd="0" presId="urn:microsoft.com/office/officeart/2005/8/layout/hProcess4"/>
    <dgm:cxn modelId="{8B79EBF3-578D-CE4D-8E0B-CCA4ACD0AC9C}" type="presParOf" srcId="{8FA5A262-2510-9C4B-8B26-F757AEAFCA3F}" destId="{5FCE8487-5327-3344-AA3D-1E550D2954B6}" srcOrd="4" destOrd="0" presId="urn:microsoft.com/office/officeart/2005/8/layout/hProcess4"/>
    <dgm:cxn modelId="{5D4AF659-AB19-2B4D-89B1-59264C9BFCE7}" type="presParOf" srcId="{90288855-86C4-C745-8140-11728404D958}" destId="{0CBC6563-2545-864F-9925-EEBF6BF420FE}" srcOrd="1" destOrd="0" presId="urn:microsoft.com/office/officeart/2005/8/layout/hProcess4"/>
    <dgm:cxn modelId="{ADF4544D-B48C-4F4E-B0D3-8B15349ACBC2}" type="presParOf" srcId="{90288855-86C4-C745-8140-11728404D958}" destId="{90620F5D-9B17-9F46-8D32-AAEA1A50EA4F}" srcOrd="2" destOrd="0" presId="urn:microsoft.com/office/officeart/2005/8/layout/hProcess4"/>
    <dgm:cxn modelId="{34CAD15C-3E05-E947-9069-5B838B49A415}" type="presParOf" srcId="{90620F5D-9B17-9F46-8D32-AAEA1A50EA4F}" destId="{31165A53-4778-094A-A54B-A77507EC7A31}" srcOrd="0" destOrd="0" presId="urn:microsoft.com/office/officeart/2005/8/layout/hProcess4"/>
    <dgm:cxn modelId="{BE902CAB-BB1A-A249-B1C2-962FD0D5E14F}" type="presParOf" srcId="{90620F5D-9B17-9F46-8D32-AAEA1A50EA4F}" destId="{A6650C60-6E1B-934A-8F88-AFBC298D5818}" srcOrd="1" destOrd="0" presId="urn:microsoft.com/office/officeart/2005/8/layout/hProcess4"/>
    <dgm:cxn modelId="{4CC61289-26E8-674F-A0AA-9AA46274159A}" type="presParOf" srcId="{90620F5D-9B17-9F46-8D32-AAEA1A50EA4F}" destId="{84399CAD-AE0C-8648-8386-8D1F17C7DB8C}" srcOrd="2" destOrd="0" presId="urn:microsoft.com/office/officeart/2005/8/layout/hProcess4"/>
    <dgm:cxn modelId="{1244FF36-D2AA-9A4E-8874-3754BB9795EB}" type="presParOf" srcId="{90620F5D-9B17-9F46-8D32-AAEA1A50EA4F}" destId="{AA4740CC-E0B5-0948-B998-2518D9351642}" srcOrd="3" destOrd="0" presId="urn:microsoft.com/office/officeart/2005/8/layout/hProcess4"/>
    <dgm:cxn modelId="{BA812DB1-B15C-8149-9083-0E35EA7956F6}" type="presParOf" srcId="{90620F5D-9B17-9F46-8D32-AAEA1A50EA4F}" destId="{E175560E-8A59-0D48-808F-B54518CE6D68}" srcOrd="4" destOrd="0" presId="urn:microsoft.com/office/officeart/2005/8/layout/hProcess4"/>
    <dgm:cxn modelId="{31EBCB78-CA8D-AA42-9F40-D810ED16AC39}" type="presParOf" srcId="{90288855-86C4-C745-8140-11728404D958}" destId="{ED370D88-78FC-584F-A381-5BA816809D70}" srcOrd="3" destOrd="0" presId="urn:microsoft.com/office/officeart/2005/8/layout/hProcess4"/>
    <dgm:cxn modelId="{77E4C728-0237-CA43-A215-6A1BE9B694B5}" type="presParOf" srcId="{90288855-86C4-C745-8140-11728404D958}" destId="{15BEC651-61D2-EF4B-A647-57262E373BCF}" srcOrd="4" destOrd="0" presId="urn:microsoft.com/office/officeart/2005/8/layout/hProcess4"/>
    <dgm:cxn modelId="{093DF74F-E483-184C-B559-414DA9E26A97}" type="presParOf" srcId="{15BEC651-61D2-EF4B-A647-57262E373BCF}" destId="{0573989F-D2F0-8D41-88BD-F988AC575A8A}" srcOrd="0" destOrd="0" presId="urn:microsoft.com/office/officeart/2005/8/layout/hProcess4"/>
    <dgm:cxn modelId="{A39E4E7C-0882-214D-AE6C-4E0579ED6217}" type="presParOf" srcId="{15BEC651-61D2-EF4B-A647-57262E373BCF}" destId="{4FBC98EC-FC78-4143-9E13-E0D1E915D38A}" srcOrd="1" destOrd="0" presId="urn:microsoft.com/office/officeart/2005/8/layout/hProcess4"/>
    <dgm:cxn modelId="{373B22B4-755E-BE47-9B28-71636D64EFC9}" type="presParOf" srcId="{15BEC651-61D2-EF4B-A647-57262E373BCF}" destId="{62A7E5DD-CA78-FB4B-A022-237BEB4E2337}" srcOrd="2" destOrd="0" presId="urn:microsoft.com/office/officeart/2005/8/layout/hProcess4"/>
    <dgm:cxn modelId="{74109CB6-1492-484B-887B-31A2DDE025F6}" type="presParOf" srcId="{15BEC651-61D2-EF4B-A647-57262E373BCF}" destId="{DB9A5568-FC98-D541-BE31-24EC53A9B6DB}" srcOrd="3" destOrd="0" presId="urn:microsoft.com/office/officeart/2005/8/layout/hProcess4"/>
    <dgm:cxn modelId="{C7C14CB3-8868-3D47-9E51-A527E3CB4A31}" type="presParOf" srcId="{15BEC651-61D2-EF4B-A647-57262E373BCF}" destId="{6EE4FEA7-338C-544B-ADAE-449E2EF68B4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CD10EF-4806-7141-A5CC-9308F2B728FD}" type="doc">
      <dgm:prSet loTypeId="urn:microsoft.com/office/officeart/2005/8/layout/hChevron3" loCatId="" qsTypeId="urn:microsoft.com/office/officeart/2005/8/quickstyle/simple1" qsCatId="simple" csTypeId="urn:microsoft.com/office/officeart/2005/8/colors/accent3_2" csCatId="accent3" phldr="1"/>
      <dgm:spPr/>
    </dgm:pt>
    <dgm:pt modelId="{97CE342F-1D7D-DA45-8E47-F0BDCFF3A360}">
      <dgm:prSet phldrT="[Text]"/>
      <dgm:spPr/>
      <dgm:t>
        <a:bodyPr/>
        <a:lstStyle/>
        <a:p>
          <a:r>
            <a:rPr lang="en-GB" dirty="0"/>
            <a:t>Departmental contribution</a:t>
          </a:r>
        </a:p>
      </dgm:t>
    </dgm:pt>
    <dgm:pt modelId="{CD815C6F-FEF2-4647-B0A4-A24CA512CA30}" type="parTrans" cxnId="{187CAD39-3663-F84F-9941-97E3AD7EE61D}">
      <dgm:prSet/>
      <dgm:spPr/>
      <dgm:t>
        <a:bodyPr/>
        <a:lstStyle/>
        <a:p>
          <a:endParaRPr lang="en-GB"/>
        </a:p>
      </dgm:t>
    </dgm:pt>
    <dgm:pt modelId="{A7875132-DFEA-814B-AF0E-0161BBCB47AE}" type="sibTrans" cxnId="{187CAD39-3663-F84F-9941-97E3AD7EE61D}">
      <dgm:prSet/>
      <dgm:spPr/>
      <dgm:t>
        <a:bodyPr/>
        <a:lstStyle/>
        <a:p>
          <a:endParaRPr lang="en-GB"/>
        </a:p>
      </dgm:t>
    </dgm:pt>
    <dgm:pt modelId="{281C12D6-3107-B447-B388-10D53915C53C}">
      <dgm:prSet phldrT="[Text]"/>
      <dgm:spPr/>
      <dgm:t>
        <a:bodyPr/>
        <a:lstStyle/>
        <a:p>
          <a:r>
            <a:rPr lang="en-GB" dirty="0"/>
            <a:t>Cross priority impact</a:t>
          </a:r>
        </a:p>
      </dgm:t>
    </dgm:pt>
    <dgm:pt modelId="{19120E3C-DC26-6D43-86DB-E91728F3C8A6}" type="parTrans" cxnId="{3BA40F59-324A-4B49-85A1-80AD32E89743}">
      <dgm:prSet/>
      <dgm:spPr/>
      <dgm:t>
        <a:bodyPr/>
        <a:lstStyle/>
        <a:p>
          <a:endParaRPr lang="en-GB"/>
        </a:p>
      </dgm:t>
    </dgm:pt>
    <dgm:pt modelId="{6644D87A-0FE8-144B-B6AF-A4CB92C86864}" type="sibTrans" cxnId="{3BA40F59-324A-4B49-85A1-80AD32E89743}">
      <dgm:prSet/>
      <dgm:spPr/>
      <dgm:t>
        <a:bodyPr/>
        <a:lstStyle/>
        <a:p>
          <a:endParaRPr lang="en-GB"/>
        </a:p>
      </dgm:t>
    </dgm:pt>
    <dgm:pt modelId="{65790BE9-3164-6341-A5D5-8B16FC7BDD71}">
      <dgm:prSet phldrT="[Text]"/>
      <dgm:spPr/>
      <dgm:t>
        <a:bodyPr/>
        <a:lstStyle/>
        <a:p>
          <a:r>
            <a:rPr lang="en-GB" dirty="0"/>
            <a:t>Impact/ alignment with other departments</a:t>
          </a:r>
        </a:p>
      </dgm:t>
    </dgm:pt>
    <dgm:pt modelId="{B606B319-F525-044C-99A6-D466C6E131F8}" type="parTrans" cxnId="{5ADE98B8-134E-3244-BC7E-C5E00E91DCCF}">
      <dgm:prSet/>
      <dgm:spPr/>
      <dgm:t>
        <a:bodyPr/>
        <a:lstStyle/>
        <a:p>
          <a:endParaRPr lang="en-GB"/>
        </a:p>
      </dgm:t>
    </dgm:pt>
    <dgm:pt modelId="{FA2876D9-931C-7841-9938-31BF4AFFC56A}" type="sibTrans" cxnId="{5ADE98B8-134E-3244-BC7E-C5E00E91DCCF}">
      <dgm:prSet/>
      <dgm:spPr/>
      <dgm:t>
        <a:bodyPr/>
        <a:lstStyle/>
        <a:p>
          <a:endParaRPr lang="en-GB"/>
        </a:p>
      </dgm:t>
    </dgm:pt>
    <dgm:pt modelId="{D72FA850-911D-0E4B-840D-47360141F2D7}">
      <dgm:prSet phldrT="[Text]"/>
      <dgm:spPr/>
      <dgm:t>
        <a:bodyPr/>
        <a:lstStyle/>
        <a:p>
          <a:r>
            <a:rPr lang="en-GB" dirty="0"/>
            <a:t>Collective, government contribution to National Priorities</a:t>
          </a:r>
        </a:p>
      </dgm:t>
    </dgm:pt>
    <dgm:pt modelId="{F6F775E0-9FD4-874F-A75A-FE7A01A0CF64}" type="parTrans" cxnId="{BC241704-C3CC-7546-8E7E-486C09B46541}">
      <dgm:prSet/>
      <dgm:spPr/>
      <dgm:t>
        <a:bodyPr/>
        <a:lstStyle/>
        <a:p>
          <a:endParaRPr lang="en-GB"/>
        </a:p>
      </dgm:t>
    </dgm:pt>
    <dgm:pt modelId="{805D2F41-8FDE-7C40-9005-52A14B852C76}" type="sibTrans" cxnId="{BC241704-C3CC-7546-8E7E-486C09B46541}">
      <dgm:prSet/>
      <dgm:spPr/>
      <dgm:t>
        <a:bodyPr/>
        <a:lstStyle/>
        <a:p>
          <a:endParaRPr lang="en-GB"/>
        </a:p>
      </dgm:t>
    </dgm:pt>
    <dgm:pt modelId="{D5E85D07-5EE2-D04E-BB6E-644BBF6F3DCA}" type="pres">
      <dgm:prSet presAssocID="{59CD10EF-4806-7141-A5CC-9308F2B728FD}" presName="Name0" presStyleCnt="0">
        <dgm:presLayoutVars>
          <dgm:dir/>
          <dgm:resizeHandles val="exact"/>
        </dgm:presLayoutVars>
      </dgm:prSet>
      <dgm:spPr/>
    </dgm:pt>
    <dgm:pt modelId="{56E838CD-5526-9344-9FF9-258F45DDDC93}" type="pres">
      <dgm:prSet presAssocID="{97CE342F-1D7D-DA45-8E47-F0BDCFF3A360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C7F349E-5D80-4A4B-80E0-663E5E96761C}" type="pres">
      <dgm:prSet presAssocID="{A7875132-DFEA-814B-AF0E-0161BBCB47AE}" presName="parSpace" presStyleCnt="0"/>
      <dgm:spPr/>
    </dgm:pt>
    <dgm:pt modelId="{0B30B2A0-F369-6C4F-9443-3DAEA00CAE20}" type="pres">
      <dgm:prSet presAssocID="{281C12D6-3107-B447-B388-10D53915C53C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138AF0D-E6A3-8F41-9F72-C6FEF89B0390}" type="pres">
      <dgm:prSet presAssocID="{6644D87A-0FE8-144B-B6AF-A4CB92C86864}" presName="parSpace" presStyleCnt="0"/>
      <dgm:spPr/>
    </dgm:pt>
    <dgm:pt modelId="{7A5CC96E-5980-A247-9FF7-2198412BE2F1}" type="pres">
      <dgm:prSet presAssocID="{65790BE9-3164-6341-A5D5-8B16FC7BDD71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55A2F8D-FC5C-F740-ADE0-D13B702EB98E}" type="pres">
      <dgm:prSet presAssocID="{FA2876D9-931C-7841-9938-31BF4AFFC56A}" presName="parSpace" presStyleCnt="0"/>
      <dgm:spPr/>
    </dgm:pt>
    <dgm:pt modelId="{644F9F77-FA39-8244-82CF-A84D1EA6A09D}" type="pres">
      <dgm:prSet presAssocID="{D72FA850-911D-0E4B-840D-47360141F2D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E69B076-2233-864D-9382-BB18B71A1257}" type="presOf" srcId="{281C12D6-3107-B447-B388-10D53915C53C}" destId="{0B30B2A0-F369-6C4F-9443-3DAEA00CAE20}" srcOrd="0" destOrd="0" presId="urn:microsoft.com/office/officeart/2005/8/layout/hChevron3"/>
    <dgm:cxn modelId="{C433D588-D29A-D04E-A3DB-849CAB9EE8CB}" type="presOf" srcId="{D72FA850-911D-0E4B-840D-47360141F2D7}" destId="{644F9F77-FA39-8244-82CF-A84D1EA6A09D}" srcOrd="0" destOrd="0" presId="urn:microsoft.com/office/officeart/2005/8/layout/hChevron3"/>
    <dgm:cxn modelId="{EB43E9BC-26F7-1B4E-9F3D-9F86382366CA}" type="presOf" srcId="{97CE342F-1D7D-DA45-8E47-F0BDCFF3A360}" destId="{56E838CD-5526-9344-9FF9-258F45DDDC93}" srcOrd="0" destOrd="0" presId="urn:microsoft.com/office/officeart/2005/8/layout/hChevron3"/>
    <dgm:cxn modelId="{70E6D3EF-A6B0-2F4B-B44C-52A7BC0A8461}" type="presOf" srcId="{65790BE9-3164-6341-A5D5-8B16FC7BDD71}" destId="{7A5CC96E-5980-A247-9FF7-2198412BE2F1}" srcOrd="0" destOrd="0" presId="urn:microsoft.com/office/officeart/2005/8/layout/hChevron3"/>
    <dgm:cxn modelId="{17AC54FF-F182-DC43-9DC5-54806BDE7D27}" type="presOf" srcId="{59CD10EF-4806-7141-A5CC-9308F2B728FD}" destId="{D5E85D07-5EE2-D04E-BB6E-644BBF6F3DCA}" srcOrd="0" destOrd="0" presId="urn:microsoft.com/office/officeart/2005/8/layout/hChevron3"/>
    <dgm:cxn modelId="{3BA40F59-324A-4B49-85A1-80AD32E89743}" srcId="{59CD10EF-4806-7141-A5CC-9308F2B728FD}" destId="{281C12D6-3107-B447-B388-10D53915C53C}" srcOrd="1" destOrd="0" parTransId="{19120E3C-DC26-6D43-86DB-E91728F3C8A6}" sibTransId="{6644D87A-0FE8-144B-B6AF-A4CB92C86864}"/>
    <dgm:cxn modelId="{5ADE98B8-134E-3244-BC7E-C5E00E91DCCF}" srcId="{59CD10EF-4806-7141-A5CC-9308F2B728FD}" destId="{65790BE9-3164-6341-A5D5-8B16FC7BDD71}" srcOrd="2" destOrd="0" parTransId="{B606B319-F525-044C-99A6-D466C6E131F8}" sibTransId="{FA2876D9-931C-7841-9938-31BF4AFFC56A}"/>
    <dgm:cxn modelId="{187CAD39-3663-F84F-9941-97E3AD7EE61D}" srcId="{59CD10EF-4806-7141-A5CC-9308F2B728FD}" destId="{97CE342F-1D7D-DA45-8E47-F0BDCFF3A360}" srcOrd="0" destOrd="0" parTransId="{CD815C6F-FEF2-4647-B0A4-A24CA512CA30}" sibTransId="{A7875132-DFEA-814B-AF0E-0161BBCB47AE}"/>
    <dgm:cxn modelId="{BC241704-C3CC-7546-8E7E-486C09B46541}" srcId="{59CD10EF-4806-7141-A5CC-9308F2B728FD}" destId="{D72FA850-911D-0E4B-840D-47360141F2D7}" srcOrd="3" destOrd="0" parTransId="{F6F775E0-9FD4-874F-A75A-FE7A01A0CF64}" sibTransId="{805D2F41-8FDE-7C40-9005-52A14B852C76}"/>
    <dgm:cxn modelId="{C6E6F7A1-8DA5-1C4B-9EFF-B253B9D457D8}" type="presParOf" srcId="{D5E85D07-5EE2-D04E-BB6E-644BBF6F3DCA}" destId="{56E838CD-5526-9344-9FF9-258F45DDDC93}" srcOrd="0" destOrd="0" presId="urn:microsoft.com/office/officeart/2005/8/layout/hChevron3"/>
    <dgm:cxn modelId="{28DB969E-2683-2142-9216-AD90836E0D35}" type="presParOf" srcId="{D5E85D07-5EE2-D04E-BB6E-644BBF6F3DCA}" destId="{EC7F349E-5D80-4A4B-80E0-663E5E96761C}" srcOrd="1" destOrd="0" presId="urn:microsoft.com/office/officeart/2005/8/layout/hChevron3"/>
    <dgm:cxn modelId="{D6BE99AE-150D-5046-B822-E0C17B8880BB}" type="presParOf" srcId="{D5E85D07-5EE2-D04E-BB6E-644BBF6F3DCA}" destId="{0B30B2A0-F369-6C4F-9443-3DAEA00CAE20}" srcOrd="2" destOrd="0" presId="urn:microsoft.com/office/officeart/2005/8/layout/hChevron3"/>
    <dgm:cxn modelId="{E575FD57-A612-8E46-A0B0-0C790F31343C}" type="presParOf" srcId="{D5E85D07-5EE2-D04E-BB6E-644BBF6F3DCA}" destId="{7138AF0D-E6A3-8F41-9F72-C6FEF89B0390}" srcOrd="3" destOrd="0" presId="urn:microsoft.com/office/officeart/2005/8/layout/hChevron3"/>
    <dgm:cxn modelId="{46446EC4-AE04-AD4E-83CB-64C72A57175C}" type="presParOf" srcId="{D5E85D07-5EE2-D04E-BB6E-644BBF6F3DCA}" destId="{7A5CC96E-5980-A247-9FF7-2198412BE2F1}" srcOrd="4" destOrd="0" presId="urn:microsoft.com/office/officeart/2005/8/layout/hChevron3"/>
    <dgm:cxn modelId="{D501069D-3A0C-A642-B566-097001A7687F}" type="presParOf" srcId="{D5E85D07-5EE2-D04E-BB6E-644BBF6F3DCA}" destId="{D55A2F8D-FC5C-F740-ADE0-D13B702EB98E}" srcOrd="5" destOrd="0" presId="urn:microsoft.com/office/officeart/2005/8/layout/hChevron3"/>
    <dgm:cxn modelId="{72D13489-A710-9C4A-86FC-932166E9FD1B}" type="presParOf" srcId="{D5E85D07-5EE2-D04E-BB6E-644BBF6F3DCA}" destId="{644F9F77-FA39-8244-82CF-A84D1EA6A09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B887C8-3D48-B642-8A6A-4EDAC4C64B42}" type="doc">
      <dgm:prSet loTypeId="urn:microsoft.com/office/officeart/2005/8/layout/StepDownProcess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89769553-FF67-054D-A9CE-D336A9641055}">
      <dgm:prSet phldrT="[Text]"/>
      <dgm:spPr/>
      <dgm:t>
        <a:bodyPr/>
        <a:lstStyle/>
        <a:p>
          <a:r>
            <a:rPr lang="en-GB" dirty="0"/>
            <a:t>National Priorities</a:t>
          </a:r>
        </a:p>
      </dgm:t>
    </dgm:pt>
    <dgm:pt modelId="{1BEF18BA-AFDF-B845-A65D-B165D2B43D4C}" type="parTrans" cxnId="{30FF9FF3-B4CE-3C4D-9019-D4C24269183B}">
      <dgm:prSet/>
      <dgm:spPr/>
      <dgm:t>
        <a:bodyPr/>
        <a:lstStyle/>
        <a:p>
          <a:endParaRPr lang="en-GB"/>
        </a:p>
      </dgm:t>
    </dgm:pt>
    <dgm:pt modelId="{F8106F98-3056-D04A-9905-D5123D2D9517}" type="sibTrans" cxnId="{30FF9FF3-B4CE-3C4D-9019-D4C24269183B}">
      <dgm:prSet/>
      <dgm:spPr/>
      <dgm:t>
        <a:bodyPr/>
        <a:lstStyle/>
        <a:p>
          <a:endParaRPr lang="en-GB"/>
        </a:p>
      </dgm:t>
    </dgm:pt>
    <dgm:pt modelId="{638F0D38-04C2-3443-B83F-EE047AAD2520}">
      <dgm:prSet phldrT="[Text]"/>
      <dgm:spPr/>
      <dgm:t>
        <a:bodyPr/>
        <a:lstStyle/>
        <a:p>
          <a:r>
            <a:rPr lang="en-GB" dirty="0"/>
            <a:t>Informed by NDP, Manifesto, Scenarios</a:t>
          </a:r>
        </a:p>
      </dgm:t>
    </dgm:pt>
    <dgm:pt modelId="{E6A2C466-DABD-1445-8041-DCCC7047A032}" type="parTrans" cxnId="{B1675364-2771-2C4A-979C-4B4A2DEDC3F2}">
      <dgm:prSet/>
      <dgm:spPr/>
      <dgm:t>
        <a:bodyPr/>
        <a:lstStyle/>
        <a:p>
          <a:endParaRPr lang="en-GB"/>
        </a:p>
      </dgm:t>
    </dgm:pt>
    <dgm:pt modelId="{AE8D60E2-E6EE-914D-9067-B5EB6FED3868}" type="sibTrans" cxnId="{B1675364-2771-2C4A-979C-4B4A2DEDC3F2}">
      <dgm:prSet/>
      <dgm:spPr/>
      <dgm:t>
        <a:bodyPr/>
        <a:lstStyle/>
        <a:p>
          <a:endParaRPr lang="en-GB"/>
        </a:p>
      </dgm:t>
    </dgm:pt>
    <dgm:pt modelId="{97D6B94B-52A4-B143-80EA-D18C88D2A3B5}">
      <dgm:prSet phldrT="[Text]"/>
      <dgm:spPr/>
      <dgm:t>
        <a:bodyPr/>
        <a:lstStyle/>
        <a:p>
          <a:r>
            <a:rPr lang="en-GB" dirty="0"/>
            <a:t>Outcomes</a:t>
          </a:r>
        </a:p>
      </dgm:t>
    </dgm:pt>
    <dgm:pt modelId="{B4E38293-5A60-114B-A6EA-4ED40B6CBA43}" type="parTrans" cxnId="{3DDC876D-74E5-7042-93BB-DF55A874D1E2}">
      <dgm:prSet/>
      <dgm:spPr/>
      <dgm:t>
        <a:bodyPr/>
        <a:lstStyle/>
        <a:p>
          <a:endParaRPr lang="en-GB"/>
        </a:p>
      </dgm:t>
    </dgm:pt>
    <dgm:pt modelId="{1B04F7DC-2A47-9844-A0AF-61B17B15B4D6}" type="sibTrans" cxnId="{3DDC876D-74E5-7042-93BB-DF55A874D1E2}">
      <dgm:prSet/>
      <dgm:spPr/>
      <dgm:t>
        <a:bodyPr/>
        <a:lstStyle/>
        <a:p>
          <a:endParaRPr lang="en-GB"/>
        </a:p>
      </dgm:t>
    </dgm:pt>
    <dgm:pt modelId="{0E192E90-27C1-1440-B65C-D009B8AE592C}">
      <dgm:prSet phldrT="[Text]"/>
      <dgm:spPr/>
      <dgm:t>
        <a:bodyPr/>
        <a:lstStyle/>
        <a:p>
          <a:r>
            <a:rPr lang="en-GB" dirty="0"/>
            <a:t>National desired outcome with sub-outcomes and/ or programmes</a:t>
          </a:r>
        </a:p>
      </dgm:t>
    </dgm:pt>
    <dgm:pt modelId="{A7F0CD7F-81B0-BA4A-A084-852C68F49471}" type="parTrans" cxnId="{44A1ECB5-C994-F34E-B676-9191029B2D26}">
      <dgm:prSet/>
      <dgm:spPr/>
      <dgm:t>
        <a:bodyPr/>
        <a:lstStyle/>
        <a:p>
          <a:endParaRPr lang="en-GB"/>
        </a:p>
      </dgm:t>
    </dgm:pt>
    <dgm:pt modelId="{FF4AE3E1-AE95-8B49-901D-F8DCD6C4C037}" type="sibTrans" cxnId="{44A1ECB5-C994-F34E-B676-9191029B2D26}">
      <dgm:prSet/>
      <dgm:spPr/>
      <dgm:t>
        <a:bodyPr/>
        <a:lstStyle/>
        <a:p>
          <a:endParaRPr lang="en-GB"/>
        </a:p>
      </dgm:t>
    </dgm:pt>
    <dgm:pt modelId="{2A3DF008-B1C1-4B42-B183-784860D15A81}">
      <dgm:prSet phldrT="[Text]"/>
      <dgm:spPr/>
      <dgm:t>
        <a:bodyPr/>
        <a:lstStyle/>
        <a:p>
          <a:r>
            <a:rPr lang="en-GB" dirty="0"/>
            <a:t>Interventions</a:t>
          </a:r>
        </a:p>
      </dgm:t>
    </dgm:pt>
    <dgm:pt modelId="{705710D8-6BB4-B945-95D6-15ED473746A8}" type="parTrans" cxnId="{03992F98-9C0F-9447-B5A2-A9C0E6DF382B}">
      <dgm:prSet/>
      <dgm:spPr/>
      <dgm:t>
        <a:bodyPr/>
        <a:lstStyle/>
        <a:p>
          <a:endParaRPr lang="en-GB"/>
        </a:p>
      </dgm:t>
    </dgm:pt>
    <dgm:pt modelId="{0155216D-B3BD-8E42-A0D5-5FC918F297E1}" type="sibTrans" cxnId="{03992F98-9C0F-9447-B5A2-A9C0E6DF382B}">
      <dgm:prSet/>
      <dgm:spPr/>
      <dgm:t>
        <a:bodyPr/>
        <a:lstStyle/>
        <a:p>
          <a:endParaRPr lang="en-GB"/>
        </a:p>
      </dgm:t>
    </dgm:pt>
    <dgm:pt modelId="{8C3C4034-BCA8-2347-B428-1C4D750782B0}">
      <dgm:prSet phldrT="[Text]"/>
      <dgm:spPr/>
      <dgm:t>
        <a:bodyPr/>
        <a:lstStyle/>
        <a:p>
          <a:r>
            <a:rPr lang="en-GB" dirty="0"/>
            <a:t>Key activities and outputs towards desired outcomes</a:t>
          </a:r>
        </a:p>
      </dgm:t>
    </dgm:pt>
    <dgm:pt modelId="{F366D01B-A2AC-4945-BD5B-74C0A89C2D3C}" type="parTrans" cxnId="{C1E65D28-1233-E642-BF54-3AD5CBD16150}">
      <dgm:prSet/>
      <dgm:spPr/>
      <dgm:t>
        <a:bodyPr/>
        <a:lstStyle/>
        <a:p>
          <a:endParaRPr lang="en-GB"/>
        </a:p>
      </dgm:t>
    </dgm:pt>
    <dgm:pt modelId="{7B8DD856-D03C-CC4D-88FB-3A7DBEBB470F}" type="sibTrans" cxnId="{C1E65D28-1233-E642-BF54-3AD5CBD16150}">
      <dgm:prSet/>
      <dgm:spPr/>
      <dgm:t>
        <a:bodyPr/>
        <a:lstStyle/>
        <a:p>
          <a:endParaRPr lang="en-GB"/>
        </a:p>
      </dgm:t>
    </dgm:pt>
    <dgm:pt modelId="{CDC6FB2B-568F-4D43-9575-EEF506D80464}">
      <dgm:prSet phldrT="[Text]"/>
      <dgm:spPr/>
      <dgm:t>
        <a:bodyPr/>
        <a:lstStyle/>
        <a:p>
          <a:r>
            <a:rPr lang="en-GB" dirty="0"/>
            <a:t>Targets</a:t>
          </a:r>
        </a:p>
      </dgm:t>
    </dgm:pt>
    <dgm:pt modelId="{8243B191-E03E-684B-A5BE-EC6C300B581D}" type="parTrans" cxnId="{EA51B815-04F0-5C42-ACC3-351F01E4EA2B}">
      <dgm:prSet/>
      <dgm:spPr/>
      <dgm:t>
        <a:bodyPr/>
        <a:lstStyle/>
        <a:p>
          <a:endParaRPr lang="en-GB"/>
        </a:p>
      </dgm:t>
    </dgm:pt>
    <dgm:pt modelId="{4DF156EF-791D-C946-A45C-AA45BD848571}" type="sibTrans" cxnId="{EA51B815-04F0-5C42-ACC3-351F01E4EA2B}">
      <dgm:prSet/>
      <dgm:spPr/>
      <dgm:t>
        <a:bodyPr/>
        <a:lstStyle/>
        <a:p>
          <a:endParaRPr lang="en-GB"/>
        </a:p>
      </dgm:t>
    </dgm:pt>
    <dgm:pt modelId="{3F4E1883-8A6D-1545-BCE8-BC4DE8C683AB}">
      <dgm:prSet phldrT="[Text]"/>
      <dgm:spPr/>
      <dgm:t>
        <a:bodyPr/>
        <a:lstStyle/>
        <a:p>
          <a:r>
            <a:rPr lang="en-GB" dirty="0"/>
            <a:t>Specific targets for each intervention</a:t>
          </a:r>
        </a:p>
      </dgm:t>
    </dgm:pt>
    <dgm:pt modelId="{74314D1C-37E8-CE47-981D-1788EBB65BA2}" type="parTrans" cxnId="{362EF09F-CE55-A242-BE62-F1F06F0E219B}">
      <dgm:prSet/>
      <dgm:spPr/>
      <dgm:t>
        <a:bodyPr/>
        <a:lstStyle/>
        <a:p>
          <a:endParaRPr lang="en-GB"/>
        </a:p>
      </dgm:t>
    </dgm:pt>
    <dgm:pt modelId="{BF7E4867-2619-2E4E-AAA8-AB69954D08A3}" type="sibTrans" cxnId="{362EF09F-CE55-A242-BE62-F1F06F0E219B}">
      <dgm:prSet/>
      <dgm:spPr/>
      <dgm:t>
        <a:bodyPr/>
        <a:lstStyle/>
        <a:p>
          <a:endParaRPr lang="en-GB"/>
        </a:p>
      </dgm:t>
    </dgm:pt>
    <dgm:pt modelId="{B66D9A95-FBA9-EE47-B65D-E63CFDE4FCC0}">
      <dgm:prSet phldrT="[Text]"/>
      <dgm:spPr/>
      <dgm:t>
        <a:bodyPr/>
        <a:lstStyle/>
        <a:p>
          <a:r>
            <a:rPr lang="en-GB" dirty="0"/>
            <a:t>Indicators</a:t>
          </a:r>
        </a:p>
      </dgm:t>
    </dgm:pt>
    <dgm:pt modelId="{B194DFB7-B6E2-2345-9237-6650974D35AC}" type="parTrans" cxnId="{3B57D782-B988-324C-B739-55548D0C4198}">
      <dgm:prSet/>
      <dgm:spPr/>
      <dgm:t>
        <a:bodyPr/>
        <a:lstStyle/>
        <a:p>
          <a:endParaRPr lang="en-GB"/>
        </a:p>
      </dgm:t>
    </dgm:pt>
    <dgm:pt modelId="{8195D647-98F9-C742-AB92-748E6393EC95}" type="sibTrans" cxnId="{3B57D782-B988-324C-B739-55548D0C4198}">
      <dgm:prSet/>
      <dgm:spPr/>
      <dgm:t>
        <a:bodyPr/>
        <a:lstStyle/>
        <a:p>
          <a:endParaRPr lang="en-GB"/>
        </a:p>
      </dgm:t>
    </dgm:pt>
    <dgm:pt modelId="{4AB65730-4975-264F-AD94-AAC29519656B}">
      <dgm:prSet phldrT="[Text]"/>
      <dgm:spPr/>
      <dgm:t>
        <a:bodyPr/>
        <a:lstStyle/>
        <a:p>
          <a:r>
            <a:rPr lang="en-GB" dirty="0"/>
            <a:t>Measurement, verification and reporting </a:t>
          </a:r>
        </a:p>
      </dgm:t>
    </dgm:pt>
    <dgm:pt modelId="{2DD2E1A1-28C5-C740-B18C-FF0DA820A3D3}" type="parTrans" cxnId="{94A88206-88D0-B649-95FC-71897B4C9BD4}">
      <dgm:prSet/>
      <dgm:spPr/>
      <dgm:t>
        <a:bodyPr/>
        <a:lstStyle/>
        <a:p>
          <a:endParaRPr lang="en-GB"/>
        </a:p>
      </dgm:t>
    </dgm:pt>
    <dgm:pt modelId="{2E4D7722-FD6A-C74D-B534-4787F0B15E10}" type="sibTrans" cxnId="{94A88206-88D0-B649-95FC-71897B4C9BD4}">
      <dgm:prSet/>
      <dgm:spPr/>
      <dgm:t>
        <a:bodyPr/>
        <a:lstStyle/>
        <a:p>
          <a:endParaRPr lang="en-GB"/>
        </a:p>
      </dgm:t>
    </dgm:pt>
    <dgm:pt modelId="{CBADDF6E-CED6-E645-840E-BB96CDE0985E}" type="pres">
      <dgm:prSet presAssocID="{ECB887C8-3D48-B642-8A6A-4EDAC4C64B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FEB14A46-C715-5F42-80C1-C1C67D65305A}" type="pres">
      <dgm:prSet presAssocID="{89769553-FF67-054D-A9CE-D336A9641055}" presName="composite" presStyleCnt="0"/>
      <dgm:spPr/>
    </dgm:pt>
    <dgm:pt modelId="{ED995835-0D61-FA4D-842F-472EBECCC5BD}" type="pres">
      <dgm:prSet presAssocID="{89769553-FF67-054D-A9CE-D336A9641055}" presName="bentUpArrow1" presStyleLbl="alignImgPlace1" presStyleIdx="0" presStyleCnt="4"/>
      <dgm:spPr/>
    </dgm:pt>
    <dgm:pt modelId="{4F768AA9-4FD2-F645-88E0-E607E0EC1D5D}" type="pres">
      <dgm:prSet presAssocID="{89769553-FF67-054D-A9CE-D336A9641055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5C3B21-7EE8-2840-9CF9-868C91D638A8}" type="pres">
      <dgm:prSet presAssocID="{89769553-FF67-054D-A9CE-D336A9641055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D62D3ED-CCC6-4A42-8D79-7D7C9A77098F}" type="pres">
      <dgm:prSet presAssocID="{F8106F98-3056-D04A-9905-D5123D2D9517}" presName="sibTrans" presStyleCnt="0"/>
      <dgm:spPr/>
    </dgm:pt>
    <dgm:pt modelId="{56C76A85-B1A0-6F4B-95C2-619B03DB47CC}" type="pres">
      <dgm:prSet presAssocID="{97D6B94B-52A4-B143-80EA-D18C88D2A3B5}" presName="composite" presStyleCnt="0"/>
      <dgm:spPr/>
    </dgm:pt>
    <dgm:pt modelId="{AFA826BE-EA94-964D-83EE-F0A7A346D559}" type="pres">
      <dgm:prSet presAssocID="{97D6B94B-52A4-B143-80EA-D18C88D2A3B5}" presName="bentUpArrow1" presStyleLbl="alignImgPlace1" presStyleIdx="1" presStyleCnt="4"/>
      <dgm:spPr/>
    </dgm:pt>
    <dgm:pt modelId="{3C5C7639-A158-A94A-8580-292186BD82A5}" type="pres">
      <dgm:prSet presAssocID="{97D6B94B-52A4-B143-80EA-D18C88D2A3B5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9ACDCE9-6A9B-1B47-B289-7CB27BCD9173}" type="pres">
      <dgm:prSet presAssocID="{97D6B94B-52A4-B143-80EA-D18C88D2A3B5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EBCBC50-1CB2-9047-9FA5-5B329490047F}" type="pres">
      <dgm:prSet presAssocID="{1B04F7DC-2A47-9844-A0AF-61B17B15B4D6}" presName="sibTrans" presStyleCnt="0"/>
      <dgm:spPr/>
    </dgm:pt>
    <dgm:pt modelId="{46E24B8C-8E06-DF47-AD96-209321FBE5F2}" type="pres">
      <dgm:prSet presAssocID="{2A3DF008-B1C1-4B42-B183-784860D15A81}" presName="composite" presStyleCnt="0"/>
      <dgm:spPr/>
    </dgm:pt>
    <dgm:pt modelId="{56BC7894-12AD-434A-B23B-AFF909094F25}" type="pres">
      <dgm:prSet presAssocID="{2A3DF008-B1C1-4B42-B183-784860D15A81}" presName="bentUpArrow1" presStyleLbl="alignImgPlace1" presStyleIdx="2" presStyleCnt="4"/>
      <dgm:spPr/>
    </dgm:pt>
    <dgm:pt modelId="{5ABB021C-8682-894A-94DB-067D041BEF63}" type="pres">
      <dgm:prSet presAssocID="{2A3DF008-B1C1-4B42-B183-784860D15A81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7B12EF0-90B0-C046-BDD2-3B76E5797A1C}" type="pres">
      <dgm:prSet presAssocID="{2A3DF008-B1C1-4B42-B183-784860D15A81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428B924-FE6F-A041-8123-B3CC4E80B8F5}" type="pres">
      <dgm:prSet presAssocID="{0155216D-B3BD-8E42-A0D5-5FC918F297E1}" presName="sibTrans" presStyleCnt="0"/>
      <dgm:spPr/>
    </dgm:pt>
    <dgm:pt modelId="{32A74228-4522-AD47-B98B-EF0236A61A29}" type="pres">
      <dgm:prSet presAssocID="{CDC6FB2B-568F-4D43-9575-EEF506D80464}" presName="composite" presStyleCnt="0"/>
      <dgm:spPr/>
    </dgm:pt>
    <dgm:pt modelId="{9EB86654-2252-A348-80B0-6DFB39EFBF9B}" type="pres">
      <dgm:prSet presAssocID="{CDC6FB2B-568F-4D43-9575-EEF506D80464}" presName="bentUpArrow1" presStyleLbl="alignImgPlace1" presStyleIdx="3" presStyleCnt="4"/>
      <dgm:spPr/>
    </dgm:pt>
    <dgm:pt modelId="{09322725-5195-7641-A2DC-1B1969D0773D}" type="pres">
      <dgm:prSet presAssocID="{CDC6FB2B-568F-4D43-9575-EEF506D80464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DEEF6DE-E614-5846-8C9D-8845F242E226}" type="pres">
      <dgm:prSet presAssocID="{CDC6FB2B-568F-4D43-9575-EEF506D80464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9A3FBA0-B092-CE4D-9DC4-F73CEB0EF819}" type="pres">
      <dgm:prSet presAssocID="{4DF156EF-791D-C946-A45C-AA45BD848571}" presName="sibTrans" presStyleCnt="0"/>
      <dgm:spPr/>
    </dgm:pt>
    <dgm:pt modelId="{2C2197F5-002E-6D48-B75B-F818A4493813}" type="pres">
      <dgm:prSet presAssocID="{B66D9A95-FBA9-EE47-B65D-E63CFDE4FCC0}" presName="composite" presStyleCnt="0"/>
      <dgm:spPr/>
    </dgm:pt>
    <dgm:pt modelId="{41A0DFD3-7E1F-1342-B9AD-5470934155F2}" type="pres">
      <dgm:prSet presAssocID="{B66D9A95-FBA9-EE47-B65D-E63CFDE4FCC0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5EE39E4-EAFF-7B4E-B55A-7145CFACB757}" type="pres">
      <dgm:prSet presAssocID="{B66D9A95-FBA9-EE47-B65D-E63CFDE4FCC0}" presName="Final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EEA37EA-4916-F04A-9E29-BC64838F9FE6}" type="presOf" srcId="{ECB887C8-3D48-B642-8A6A-4EDAC4C64B42}" destId="{CBADDF6E-CED6-E645-840E-BB96CDE0985E}" srcOrd="0" destOrd="0" presId="urn:microsoft.com/office/officeart/2005/8/layout/StepDownProcess"/>
    <dgm:cxn modelId="{1FF513BD-A028-CC4A-B073-DA66676D4F53}" type="presOf" srcId="{638F0D38-04C2-3443-B83F-EE047AAD2520}" destId="{D15C3B21-7EE8-2840-9CF9-868C91D638A8}" srcOrd="0" destOrd="0" presId="urn:microsoft.com/office/officeart/2005/8/layout/StepDownProcess"/>
    <dgm:cxn modelId="{860C67AB-EF3E-B24F-AFC1-FDA59BA91FBB}" type="presOf" srcId="{8C3C4034-BCA8-2347-B428-1C4D750782B0}" destId="{97B12EF0-90B0-C046-BDD2-3B76E5797A1C}" srcOrd="0" destOrd="0" presId="urn:microsoft.com/office/officeart/2005/8/layout/StepDownProcess"/>
    <dgm:cxn modelId="{2295DEDE-6C73-644E-AE06-D5ACE3709CEB}" type="presOf" srcId="{CDC6FB2B-568F-4D43-9575-EEF506D80464}" destId="{09322725-5195-7641-A2DC-1B1969D0773D}" srcOrd="0" destOrd="0" presId="urn:microsoft.com/office/officeart/2005/8/layout/StepDownProcess"/>
    <dgm:cxn modelId="{30FF9FF3-B4CE-3C4D-9019-D4C24269183B}" srcId="{ECB887C8-3D48-B642-8A6A-4EDAC4C64B42}" destId="{89769553-FF67-054D-A9CE-D336A9641055}" srcOrd="0" destOrd="0" parTransId="{1BEF18BA-AFDF-B845-A65D-B165D2B43D4C}" sibTransId="{F8106F98-3056-D04A-9905-D5123D2D9517}"/>
    <dgm:cxn modelId="{EA51B815-04F0-5C42-ACC3-351F01E4EA2B}" srcId="{ECB887C8-3D48-B642-8A6A-4EDAC4C64B42}" destId="{CDC6FB2B-568F-4D43-9575-EEF506D80464}" srcOrd="3" destOrd="0" parTransId="{8243B191-E03E-684B-A5BE-EC6C300B581D}" sibTransId="{4DF156EF-791D-C946-A45C-AA45BD848571}"/>
    <dgm:cxn modelId="{7F82CB98-CD1C-9749-BA8F-8C02DD064F51}" type="presOf" srcId="{3F4E1883-8A6D-1545-BCE8-BC4DE8C683AB}" destId="{9DEEF6DE-E614-5846-8C9D-8845F242E226}" srcOrd="0" destOrd="0" presId="urn:microsoft.com/office/officeart/2005/8/layout/StepDownProcess"/>
    <dgm:cxn modelId="{3DDC876D-74E5-7042-93BB-DF55A874D1E2}" srcId="{ECB887C8-3D48-B642-8A6A-4EDAC4C64B42}" destId="{97D6B94B-52A4-B143-80EA-D18C88D2A3B5}" srcOrd="1" destOrd="0" parTransId="{B4E38293-5A60-114B-A6EA-4ED40B6CBA43}" sibTransId="{1B04F7DC-2A47-9844-A0AF-61B17B15B4D6}"/>
    <dgm:cxn modelId="{362EF09F-CE55-A242-BE62-F1F06F0E219B}" srcId="{CDC6FB2B-568F-4D43-9575-EEF506D80464}" destId="{3F4E1883-8A6D-1545-BCE8-BC4DE8C683AB}" srcOrd="0" destOrd="0" parTransId="{74314D1C-37E8-CE47-981D-1788EBB65BA2}" sibTransId="{BF7E4867-2619-2E4E-AAA8-AB69954D08A3}"/>
    <dgm:cxn modelId="{3B57D782-B988-324C-B739-55548D0C4198}" srcId="{ECB887C8-3D48-B642-8A6A-4EDAC4C64B42}" destId="{B66D9A95-FBA9-EE47-B65D-E63CFDE4FCC0}" srcOrd="4" destOrd="0" parTransId="{B194DFB7-B6E2-2345-9237-6650974D35AC}" sibTransId="{8195D647-98F9-C742-AB92-748E6393EC95}"/>
    <dgm:cxn modelId="{A41D6B17-583E-A04C-B3AA-B01DE3F983A1}" type="presOf" srcId="{89769553-FF67-054D-A9CE-D336A9641055}" destId="{4F768AA9-4FD2-F645-88E0-E607E0EC1D5D}" srcOrd="0" destOrd="0" presId="urn:microsoft.com/office/officeart/2005/8/layout/StepDownProcess"/>
    <dgm:cxn modelId="{B1675364-2771-2C4A-979C-4B4A2DEDC3F2}" srcId="{89769553-FF67-054D-A9CE-D336A9641055}" destId="{638F0D38-04C2-3443-B83F-EE047AAD2520}" srcOrd="0" destOrd="0" parTransId="{E6A2C466-DABD-1445-8041-DCCC7047A032}" sibTransId="{AE8D60E2-E6EE-914D-9067-B5EB6FED3868}"/>
    <dgm:cxn modelId="{53B8E9C6-E5B5-AE4F-AC7A-86BBC9ED4740}" type="presOf" srcId="{0E192E90-27C1-1440-B65C-D009B8AE592C}" destId="{49ACDCE9-6A9B-1B47-B289-7CB27BCD9173}" srcOrd="0" destOrd="0" presId="urn:microsoft.com/office/officeart/2005/8/layout/StepDownProcess"/>
    <dgm:cxn modelId="{C1E65D28-1233-E642-BF54-3AD5CBD16150}" srcId="{2A3DF008-B1C1-4B42-B183-784860D15A81}" destId="{8C3C4034-BCA8-2347-B428-1C4D750782B0}" srcOrd="0" destOrd="0" parTransId="{F366D01B-A2AC-4945-BD5B-74C0A89C2D3C}" sibTransId="{7B8DD856-D03C-CC4D-88FB-3A7DBEBB470F}"/>
    <dgm:cxn modelId="{44A1ECB5-C994-F34E-B676-9191029B2D26}" srcId="{97D6B94B-52A4-B143-80EA-D18C88D2A3B5}" destId="{0E192E90-27C1-1440-B65C-D009B8AE592C}" srcOrd="0" destOrd="0" parTransId="{A7F0CD7F-81B0-BA4A-A084-852C68F49471}" sibTransId="{FF4AE3E1-AE95-8B49-901D-F8DCD6C4C037}"/>
    <dgm:cxn modelId="{42118A7D-53C2-8F4B-9DE2-12F7F6F89205}" type="presOf" srcId="{B66D9A95-FBA9-EE47-B65D-E63CFDE4FCC0}" destId="{41A0DFD3-7E1F-1342-B9AD-5470934155F2}" srcOrd="0" destOrd="0" presId="urn:microsoft.com/office/officeart/2005/8/layout/StepDownProcess"/>
    <dgm:cxn modelId="{B2BAEDBC-A1CF-414F-944E-06CF1FDA4E35}" type="presOf" srcId="{2A3DF008-B1C1-4B42-B183-784860D15A81}" destId="{5ABB021C-8682-894A-94DB-067D041BEF63}" srcOrd="0" destOrd="0" presId="urn:microsoft.com/office/officeart/2005/8/layout/StepDownProcess"/>
    <dgm:cxn modelId="{94A88206-88D0-B649-95FC-71897B4C9BD4}" srcId="{B66D9A95-FBA9-EE47-B65D-E63CFDE4FCC0}" destId="{4AB65730-4975-264F-AD94-AAC29519656B}" srcOrd="0" destOrd="0" parTransId="{2DD2E1A1-28C5-C740-B18C-FF0DA820A3D3}" sibTransId="{2E4D7722-FD6A-C74D-B534-4787F0B15E10}"/>
    <dgm:cxn modelId="{03992F98-9C0F-9447-B5A2-A9C0E6DF382B}" srcId="{ECB887C8-3D48-B642-8A6A-4EDAC4C64B42}" destId="{2A3DF008-B1C1-4B42-B183-784860D15A81}" srcOrd="2" destOrd="0" parTransId="{705710D8-6BB4-B945-95D6-15ED473746A8}" sibTransId="{0155216D-B3BD-8E42-A0D5-5FC918F297E1}"/>
    <dgm:cxn modelId="{B03CADBA-0438-A442-998F-FB2ED58FCDC8}" type="presOf" srcId="{97D6B94B-52A4-B143-80EA-D18C88D2A3B5}" destId="{3C5C7639-A158-A94A-8580-292186BD82A5}" srcOrd="0" destOrd="0" presId="urn:microsoft.com/office/officeart/2005/8/layout/StepDownProcess"/>
    <dgm:cxn modelId="{7D9975DF-35C2-434C-8270-A356197649FA}" type="presOf" srcId="{4AB65730-4975-264F-AD94-AAC29519656B}" destId="{A5EE39E4-EAFF-7B4E-B55A-7145CFACB757}" srcOrd="0" destOrd="0" presId="urn:microsoft.com/office/officeart/2005/8/layout/StepDownProcess"/>
    <dgm:cxn modelId="{76221645-5714-5244-A061-9B6C938B7757}" type="presParOf" srcId="{CBADDF6E-CED6-E645-840E-BB96CDE0985E}" destId="{FEB14A46-C715-5F42-80C1-C1C67D65305A}" srcOrd="0" destOrd="0" presId="urn:microsoft.com/office/officeart/2005/8/layout/StepDownProcess"/>
    <dgm:cxn modelId="{6CB0CE34-4506-6B45-881D-36FD0D9E04AB}" type="presParOf" srcId="{FEB14A46-C715-5F42-80C1-C1C67D65305A}" destId="{ED995835-0D61-FA4D-842F-472EBECCC5BD}" srcOrd="0" destOrd="0" presId="urn:microsoft.com/office/officeart/2005/8/layout/StepDownProcess"/>
    <dgm:cxn modelId="{02DDE00C-F051-7844-933E-935106E5EEC3}" type="presParOf" srcId="{FEB14A46-C715-5F42-80C1-C1C67D65305A}" destId="{4F768AA9-4FD2-F645-88E0-E607E0EC1D5D}" srcOrd="1" destOrd="0" presId="urn:microsoft.com/office/officeart/2005/8/layout/StepDownProcess"/>
    <dgm:cxn modelId="{F957B0E0-0DDA-874E-B1AE-784ED8C72CD6}" type="presParOf" srcId="{FEB14A46-C715-5F42-80C1-C1C67D65305A}" destId="{D15C3B21-7EE8-2840-9CF9-868C91D638A8}" srcOrd="2" destOrd="0" presId="urn:microsoft.com/office/officeart/2005/8/layout/StepDownProcess"/>
    <dgm:cxn modelId="{FC0610F3-D4F3-7949-A56D-FF08CB81D3E0}" type="presParOf" srcId="{CBADDF6E-CED6-E645-840E-BB96CDE0985E}" destId="{DD62D3ED-CCC6-4A42-8D79-7D7C9A77098F}" srcOrd="1" destOrd="0" presId="urn:microsoft.com/office/officeart/2005/8/layout/StepDownProcess"/>
    <dgm:cxn modelId="{4D7CB1FF-F603-5B48-92FB-023243DB7035}" type="presParOf" srcId="{CBADDF6E-CED6-E645-840E-BB96CDE0985E}" destId="{56C76A85-B1A0-6F4B-95C2-619B03DB47CC}" srcOrd="2" destOrd="0" presId="urn:microsoft.com/office/officeart/2005/8/layout/StepDownProcess"/>
    <dgm:cxn modelId="{B7950AB3-E531-6C46-AB1B-BA6164BF2E91}" type="presParOf" srcId="{56C76A85-B1A0-6F4B-95C2-619B03DB47CC}" destId="{AFA826BE-EA94-964D-83EE-F0A7A346D559}" srcOrd="0" destOrd="0" presId="urn:microsoft.com/office/officeart/2005/8/layout/StepDownProcess"/>
    <dgm:cxn modelId="{0B89E2F8-3F80-264C-97F8-93926A5DAA5E}" type="presParOf" srcId="{56C76A85-B1A0-6F4B-95C2-619B03DB47CC}" destId="{3C5C7639-A158-A94A-8580-292186BD82A5}" srcOrd="1" destOrd="0" presId="urn:microsoft.com/office/officeart/2005/8/layout/StepDownProcess"/>
    <dgm:cxn modelId="{EE5704C2-0CC0-A54C-8239-5E3A09813DC9}" type="presParOf" srcId="{56C76A85-B1A0-6F4B-95C2-619B03DB47CC}" destId="{49ACDCE9-6A9B-1B47-B289-7CB27BCD9173}" srcOrd="2" destOrd="0" presId="urn:microsoft.com/office/officeart/2005/8/layout/StepDownProcess"/>
    <dgm:cxn modelId="{564E602A-E3F8-9F47-89D2-4668366A409D}" type="presParOf" srcId="{CBADDF6E-CED6-E645-840E-BB96CDE0985E}" destId="{5EBCBC50-1CB2-9047-9FA5-5B329490047F}" srcOrd="3" destOrd="0" presId="urn:microsoft.com/office/officeart/2005/8/layout/StepDownProcess"/>
    <dgm:cxn modelId="{7EF905E0-F726-294F-9DF5-79E0D9498AB4}" type="presParOf" srcId="{CBADDF6E-CED6-E645-840E-BB96CDE0985E}" destId="{46E24B8C-8E06-DF47-AD96-209321FBE5F2}" srcOrd="4" destOrd="0" presId="urn:microsoft.com/office/officeart/2005/8/layout/StepDownProcess"/>
    <dgm:cxn modelId="{864CC7E1-46D9-EE4A-B742-DCC886C46BCD}" type="presParOf" srcId="{46E24B8C-8E06-DF47-AD96-209321FBE5F2}" destId="{56BC7894-12AD-434A-B23B-AFF909094F25}" srcOrd="0" destOrd="0" presId="urn:microsoft.com/office/officeart/2005/8/layout/StepDownProcess"/>
    <dgm:cxn modelId="{2A58FE2F-251A-8749-ADDD-194CFDBF3F48}" type="presParOf" srcId="{46E24B8C-8E06-DF47-AD96-209321FBE5F2}" destId="{5ABB021C-8682-894A-94DB-067D041BEF63}" srcOrd="1" destOrd="0" presId="urn:microsoft.com/office/officeart/2005/8/layout/StepDownProcess"/>
    <dgm:cxn modelId="{2A027596-3B04-CB42-85A5-77CE44A3CE96}" type="presParOf" srcId="{46E24B8C-8E06-DF47-AD96-209321FBE5F2}" destId="{97B12EF0-90B0-C046-BDD2-3B76E5797A1C}" srcOrd="2" destOrd="0" presId="urn:microsoft.com/office/officeart/2005/8/layout/StepDownProcess"/>
    <dgm:cxn modelId="{47FBFC83-CE73-1F4D-9FB1-B8BAFCAE63E6}" type="presParOf" srcId="{CBADDF6E-CED6-E645-840E-BB96CDE0985E}" destId="{1428B924-FE6F-A041-8123-B3CC4E80B8F5}" srcOrd="5" destOrd="0" presId="urn:microsoft.com/office/officeart/2005/8/layout/StepDownProcess"/>
    <dgm:cxn modelId="{AA189AF0-81F7-F647-BEF9-4969EBCC2000}" type="presParOf" srcId="{CBADDF6E-CED6-E645-840E-BB96CDE0985E}" destId="{32A74228-4522-AD47-B98B-EF0236A61A29}" srcOrd="6" destOrd="0" presId="urn:microsoft.com/office/officeart/2005/8/layout/StepDownProcess"/>
    <dgm:cxn modelId="{B50E9FA2-DB26-1A48-8976-C09A63FB9D3C}" type="presParOf" srcId="{32A74228-4522-AD47-B98B-EF0236A61A29}" destId="{9EB86654-2252-A348-80B0-6DFB39EFBF9B}" srcOrd="0" destOrd="0" presId="urn:microsoft.com/office/officeart/2005/8/layout/StepDownProcess"/>
    <dgm:cxn modelId="{8B8746FE-0C6D-FA4F-A5AC-3E952093CD01}" type="presParOf" srcId="{32A74228-4522-AD47-B98B-EF0236A61A29}" destId="{09322725-5195-7641-A2DC-1B1969D0773D}" srcOrd="1" destOrd="0" presId="urn:microsoft.com/office/officeart/2005/8/layout/StepDownProcess"/>
    <dgm:cxn modelId="{5A7ADF36-D8E9-1D43-8F46-292ACAFBC422}" type="presParOf" srcId="{32A74228-4522-AD47-B98B-EF0236A61A29}" destId="{9DEEF6DE-E614-5846-8C9D-8845F242E226}" srcOrd="2" destOrd="0" presId="urn:microsoft.com/office/officeart/2005/8/layout/StepDownProcess"/>
    <dgm:cxn modelId="{60481762-AD1D-DF48-AAF6-F9FA8750951B}" type="presParOf" srcId="{CBADDF6E-CED6-E645-840E-BB96CDE0985E}" destId="{E9A3FBA0-B092-CE4D-9DC4-F73CEB0EF819}" srcOrd="7" destOrd="0" presId="urn:microsoft.com/office/officeart/2005/8/layout/StepDownProcess"/>
    <dgm:cxn modelId="{3961C48E-7CE5-FD48-89E0-75D5BB633385}" type="presParOf" srcId="{CBADDF6E-CED6-E645-840E-BB96CDE0985E}" destId="{2C2197F5-002E-6D48-B75B-F818A4493813}" srcOrd="8" destOrd="0" presId="urn:microsoft.com/office/officeart/2005/8/layout/StepDownProcess"/>
    <dgm:cxn modelId="{94A55A63-673D-2E41-B36F-9BB8081EA4FC}" type="presParOf" srcId="{2C2197F5-002E-6D48-B75B-F818A4493813}" destId="{41A0DFD3-7E1F-1342-B9AD-5470934155F2}" srcOrd="0" destOrd="0" presId="urn:microsoft.com/office/officeart/2005/8/layout/StepDownProcess"/>
    <dgm:cxn modelId="{6AE146D5-A353-DA43-9D23-8067B729E83B}" type="presParOf" srcId="{2C2197F5-002E-6D48-B75B-F818A4493813}" destId="{A5EE39E4-EAFF-7B4E-B55A-7145CFACB75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52DD53-AAC7-1745-AA3F-C20ADAB60FCF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4FEA50B6-4EDE-6647-A9CC-78A4D032D519}">
      <dgm:prSet phldrT="[Text]"/>
      <dgm:spPr/>
      <dgm:t>
        <a:bodyPr/>
        <a:lstStyle/>
        <a:p>
          <a:pPr>
            <a:buClrTx/>
            <a:buSzTx/>
            <a:buFont typeface="Wingdings"/>
            <a:buChar char=""/>
          </a:pPr>
          <a:r>
            <a:rPr kumimoji="0" lang="en-US" b="1" i="0" u="none" strike="noStrike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1:</a:t>
          </a:r>
          <a:endParaRPr lang="en-GB" dirty="0"/>
        </a:p>
      </dgm:t>
    </dgm:pt>
    <dgm:pt modelId="{6ADEE555-E259-FB4B-A435-D7BF6F2A31F3}" type="parTrans" cxnId="{2919C924-FB79-764B-8C2D-C75A2D7AC98A}">
      <dgm:prSet/>
      <dgm:spPr/>
      <dgm:t>
        <a:bodyPr/>
        <a:lstStyle/>
        <a:p>
          <a:endParaRPr lang="en-GB"/>
        </a:p>
      </dgm:t>
    </dgm:pt>
    <dgm:pt modelId="{3382D14B-E818-8F42-8AF8-E515E70C3876}" type="sibTrans" cxnId="{2919C924-FB79-764B-8C2D-C75A2D7AC98A}">
      <dgm:prSet/>
      <dgm:spPr/>
      <dgm:t>
        <a:bodyPr/>
        <a:lstStyle/>
        <a:p>
          <a:endParaRPr lang="en-GB"/>
        </a:p>
      </dgm:t>
    </dgm:pt>
    <dgm:pt modelId="{BED8E84A-5ED4-374C-909D-479A2DA2163A}">
      <dgm:prSet/>
      <dgm:spPr/>
      <dgm:t>
        <a:bodyPr/>
        <a:lstStyle/>
        <a:p>
          <a:r>
            <a:rPr kumimoji="0" lang="en-US" b="1" i="0" u="none" strike="noStrike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2:</a:t>
          </a:r>
          <a:endParaRPr kumimoji="0" lang="en-US" b="0" i="0" u="none" strike="noStrike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gm:t>
    </dgm:pt>
    <dgm:pt modelId="{87BBE705-0122-3E4A-AB49-C67D613F90EA}" type="parTrans" cxnId="{A9D57A7F-90D4-864F-9A77-B70775049D05}">
      <dgm:prSet/>
      <dgm:spPr/>
      <dgm:t>
        <a:bodyPr/>
        <a:lstStyle/>
        <a:p>
          <a:endParaRPr lang="en-GB"/>
        </a:p>
      </dgm:t>
    </dgm:pt>
    <dgm:pt modelId="{481B1301-E482-504B-AF2F-5D0370B32856}" type="sibTrans" cxnId="{A9D57A7F-90D4-864F-9A77-B70775049D05}">
      <dgm:prSet/>
      <dgm:spPr/>
      <dgm:t>
        <a:bodyPr/>
        <a:lstStyle/>
        <a:p>
          <a:endParaRPr lang="en-GB"/>
        </a:p>
      </dgm:t>
    </dgm:pt>
    <dgm:pt modelId="{F485F9CC-29B9-A148-958C-6BBD16CC38E2}">
      <dgm:prSet/>
      <dgm:spPr/>
      <dgm:t>
        <a:bodyPr/>
        <a:lstStyle/>
        <a:p>
          <a:r>
            <a:rPr kumimoji="0" lang="en-US" b="1" i="0" u="none" strike="noStrike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3:</a:t>
          </a:r>
          <a:endParaRPr kumimoji="0" lang="en-US" b="0" i="0" u="none" strike="noStrike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gm:t>
    </dgm:pt>
    <dgm:pt modelId="{E17040F8-7006-AB43-B495-F6FFBA5CFDF7}" type="parTrans" cxnId="{182FC999-60AA-EE45-9968-5A7F19D228AE}">
      <dgm:prSet/>
      <dgm:spPr/>
      <dgm:t>
        <a:bodyPr/>
        <a:lstStyle/>
        <a:p>
          <a:endParaRPr lang="en-GB"/>
        </a:p>
      </dgm:t>
    </dgm:pt>
    <dgm:pt modelId="{8D8FA165-8BAD-7F4B-85D4-7580C4AF2A3A}" type="sibTrans" cxnId="{182FC999-60AA-EE45-9968-5A7F19D228AE}">
      <dgm:prSet/>
      <dgm:spPr/>
      <dgm:t>
        <a:bodyPr/>
        <a:lstStyle/>
        <a:p>
          <a:endParaRPr lang="en-GB"/>
        </a:p>
      </dgm:t>
    </dgm:pt>
    <dgm:pt modelId="{E60D13B4-704C-B241-B548-E62BA5ED7C47}">
      <dgm:prSet/>
      <dgm:spPr/>
      <dgm:t>
        <a:bodyPr/>
        <a:lstStyle/>
        <a:p>
          <a:r>
            <a:rPr kumimoji="0" lang="en-US" b="1" i="0" u="none" strike="noStrike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4:</a:t>
          </a:r>
          <a:endParaRPr kumimoji="0" lang="en-ZA" b="0" i="0" u="none" strike="noStrike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gm:t>
    </dgm:pt>
    <dgm:pt modelId="{F683B2B4-0107-0B45-9320-DC3C37DEA486}" type="parTrans" cxnId="{F70D97B1-3F99-0040-84E0-33C9FBFF9887}">
      <dgm:prSet/>
      <dgm:spPr/>
      <dgm:t>
        <a:bodyPr/>
        <a:lstStyle/>
        <a:p>
          <a:endParaRPr lang="en-GB"/>
        </a:p>
      </dgm:t>
    </dgm:pt>
    <dgm:pt modelId="{B0F86622-17D9-704B-A37E-37838A00F9F0}" type="sibTrans" cxnId="{F70D97B1-3F99-0040-84E0-33C9FBFF9887}">
      <dgm:prSet/>
      <dgm:spPr/>
      <dgm:t>
        <a:bodyPr/>
        <a:lstStyle/>
        <a:p>
          <a:endParaRPr lang="en-GB"/>
        </a:p>
      </dgm:t>
    </dgm:pt>
    <dgm:pt modelId="{4ED58FB4-066B-F346-A141-653D189E3944}">
      <dgm:prSet/>
      <dgm:spPr/>
      <dgm:t>
        <a:bodyPr/>
        <a:lstStyle/>
        <a:p>
          <a:r>
            <a:rPr kumimoji="0" lang="en-US" b="1" i="0" u="none" strike="noStrike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5:</a:t>
          </a:r>
          <a:endParaRPr kumimoji="0" lang="en-US" b="0" i="0" u="none" strike="noStrike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gm:t>
    </dgm:pt>
    <dgm:pt modelId="{41D624F3-6A79-6B4C-B7AF-FB0CFDB1F6FE}" type="parTrans" cxnId="{71C6C42C-FE81-6C43-A8BB-8CBFFE025298}">
      <dgm:prSet/>
      <dgm:spPr/>
      <dgm:t>
        <a:bodyPr/>
        <a:lstStyle/>
        <a:p>
          <a:endParaRPr lang="en-GB"/>
        </a:p>
      </dgm:t>
    </dgm:pt>
    <dgm:pt modelId="{E776BC0D-E479-674A-B48E-2AEB0C5E4039}" type="sibTrans" cxnId="{71C6C42C-FE81-6C43-A8BB-8CBFFE025298}">
      <dgm:prSet/>
      <dgm:spPr/>
      <dgm:t>
        <a:bodyPr/>
        <a:lstStyle/>
        <a:p>
          <a:endParaRPr lang="en-GB"/>
        </a:p>
      </dgm:t>
    </dgm:pt>
    <dgm:pt modelId="{0C7A6BBE-0827-824E-B67F-271F96CED795}">
      <dgm:prSet/>
      <dgm:spPr/>
      <dgm:t>
        <a:bodyPr/>
        <a:lstStyle/>
        <a:p>
          <a:r>
            <a:rPr kumimoji="0" lang="en-US" b="1" i="0" u="none" strike="noStrike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6:</a:t>
          </a:r>
          <a:endParaRPr kumimoji="0" lang="en-US" b="0" i="0" u="none" strike="noStrike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gm:t>
    </dgm:pt>
    <dgm:pt modelId="{73D7BAE7-BEEF-2141-A0A1-4280331F9BD4}" type="parTrans" cxnId="{B4F6EB83-1916-A04A-92AD-E58B09DB6763}">
      <dgm:prSet/>
      <dgm:spPr/>
      <dgm:t>
        <a:bodyPr/>
        <a:lstStyle/>
        <a:p>
          <a:endParaRPr lang="en-GB"/>
        </a:p>
      </dgm:t>
    </dgm:pt>
    <dgm:pt modelId="{EC16CFF1-30F5-B746-BA58-5D29F50E239F}" type="sibTrans" cxnId="{B4F6EB83-1916-A04A-92AD-E58B09DB6763}">
      <dgm:prSet/>
      <dgm:spPr/>
      <dgm:t>
        <a:bodyPr/>
        <a:lstStyle/>
        <a:p>
          <a:endParaRPr lang="en-GB"/>
        </a:p>
      </dgm:t>
    </dgm:pt>
    <dgm:pt modelId="{39E0CF7A-B7B0-8F4C-8E36-1CEF8AD2FB23}">
      <dgm:prSet/>
      <dgm:spPr/>
      <dgm:t>
        <a:bodyPr/>
        <a:lstStyle/>
        <a:p>
          <a:r>
            <a:rPr kumimoji="0" lang="en-US" b="1" i="0" u="none" strike="noStrike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7:</a:t>
          </a:r>
          <a:endParaRPr kumimoji="0" lang="en-US" b="0" i="0" u="none" strike="noStrike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gm:t>
    </dgm:pt>
    <dgm:pt modelId="{271E8807-5035-B74D-92B7-B55065FF4844}" type="parTrans" cxnId="{037D81FD-BC10-8142-8683-4B8E5E027155}">
      <dgm:prSet/>
      <dgm:spPr/>
      <dgm:t>
        <a:bodyPr/>
        <a:lstStyle/>
        <a:p>
          <a:endParaRPr lang="en-GB"/>
        </a:p>
      </dgm:t>
    </dgm:pt>
    <dgm:pt modelId="{233B9528-262D-FB48-8BE4-0BD9435D301D}" type="sibTrans" cxnId="{037D81FD-BC10-8142-8683-4B8E5E027155}">
      <dgm:prSet/>
      <dgm:spPr/>
      <dgm:t>
        <a:bodyPr/>
        <a:lstStyle/>
        <a:p>
          <a:endParaRPr lang="en-GB"/>
        </a:p>
      </dgm:t>
    </dgm:pt>
    <dgm:pt modelId="{5943F617-5AF6-BD42-A48C-9022DC866F0F}">
      <dgm:prSet phldrT="[Text]"/>
      <dgm:spPr/>
      <dgm:t>
        <a:bodyPr/>
        <a:lstStyle/>
        <a:p>
          <a:pPr>
            <a:buClrTx/>
            <a:buSzTx/>
            <a:buFont typeface="Wingdings" pitchFamily="2" charset="2"/>
            <a:buChar char="§"/>
          </a:pPr>
          <a:r>
            <a:rPr kumimoji="0" lang="en-US" b="0" i="0" u="none" strike="noStrike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Eco</a:t>
          </a:r>
          <a:r>
            <a:rPr kumimoji="0" lang="en-US" b="1" i="0" u="none" strike="noStrike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nomic Transformation and Job Creation</a:t>
          </a:r>
          <a:endParaRPr lang="en-GB" b="1" dirty="0"/>
        </a:p>
      </dgm:t>
    </dgm:pt>
    <dgm:pt modelId="{31B4A490-4A43-2540-9B36-037A1E256461}" type="parTrans" cxnId="{7F717817-FCC6-E24E-AF38-31E249D05E86}">
      <dgm:prSet/>
      <dgm:spPr/>
      <dgm:t>
        <a:bodyPr/>
        <a:lstStyle/>
        <a:p>
          <a:endParaRPr lang="en-GB"/>
        </a:p>
      </dgm:t>
    </dgm:pt>
    <dgm:pt modelId="{A45E7F5A-3B81-9749-90BE-656ED4370A39}" type="sibTrans" cxnId="{7F717817-FCC6-E24E-AF38-31E249D05E86}">
      <dgm:prSet/>
      <dgm:spPr/>
      <dgm:t>
        <a:bodyPr/>
        <a:lstStyle/>
        <a:p>
          <a:endParaRPr lang="en-GB"/>
        </a:p>
      </dgm:t>
    </dgm:pt>
    <dgm:pt modelId="{6482C71D-8944-9B4F-B7EA-4B3F59A2CEC7}">
      <dgm:prSet/>
      <dgm:spPr/>
      <dgm:t>
        <a:bodyPr/>
        <a:lstStyle/>
        <a:p>
          <a:r>
            <a:rPr kumimoji="0" lang="en-US" b="1" i="0" u="none" strike="noStrike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Education, Skills and Health </a:t>
          </a:r>
        </a:p>
      </dgm:t>
    </dgm:pt>
    <dgm:pt modelId="{4A6A032C-70E6-334A-B202-FE7C98CCBA37}" type="parTrans" cxnId="{A51423B3-F866-6448-8F9B-52E9DF7C2786}">
      <dgm:prSet/>
      <dgm:spPr/>
      <dgm:t>
        <a:bodyPr/>
        <a:lstStyle/>
        <a:p>
          <a:endParaRPr lang="en-GB"/>
        </a:p>
      </dgm:t>
    </dgm:pt>
    <dgm:pt modelId="{6D7C5A2A-8AA3-0748-8C66-E13ABFD6E596}" type="sibTrans" cxnId="{A51423B3-F866-6448-8F9B-52E9DF7C2786}">
      <dgm:prSet/>
      <dgm:spPr/>
      <dgm:t>
        <a:bodyPr/>
        <a:lstStyle/>
        <a:p>
          <a:endParaRPr lang="en-GB"/>
        </a:p>
      </dgm:t>
    </dgm:pt>
    <dgm:pt modelId="{C840CA99-C2BA-A64C-9C7B-641FBA3BF67B}">
      <dgm:prSet/>
      <dgm:spPr/>
      <dgm:t>
        <a:bodyPr/>
        <a:lstStyle/>
        <a:p>
          <a:r>
            <a:rPr kumimoji="0" lang="en-US" b="1" i="0" u="none" strike="noStrike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Consolidating the Social Wage through Reliable and Quality Basic Services</a:t>
          </a:r>
        </a:p>
      </dgm:t>
    </dgm:pt>
    <dgm:pt modelId="{9D697DE2-8AD4-CE4A-A92B-AB63D609FE7D}" type="parTrans" cxnId="{46078840-3793-D84A-B619-9D846CEDED3A}">
      <dgm:prSet/>
      <dgm:spPr/>
      <dgm:t>
        <a:bodyPr/>
        <a:lstStyle/>
        <a:p>
          <a:endParaRPr lang="en-GB"/>
        </a:p>
      </dgm:t>
    </dgm:pt>
    <dgm:pt modelId="{2BED87BC-DB84-7F46-8478-EB40BE65B27C}" type="sibTrans" cxnId="{46078840-3793-D84A-B619-9D846CEDED3A}">
      <dgm:prSet/>
      <dgm:spPr/>
      <dgm:t>
        <a:bodyPr/>
        <a:lstStyle/>
        <a:p>
          <a:endParaRPr lang="en-GB"/>
        </a:p>
      </dgm:t>
    </dgm:pt>
    <dgm:pt modelId="{D15734B5-3159-DF48-BCDC-73BD43C049A2}">
      <dgm:prSet/>
      <dgm:spPr/>
      <dgm:t>
        <a:bodyPr/>
        <a:lstStyle/>
        <a:p>
          <a:r>
            <a:rPr kumimoji="0" lang="en-ZA" b="1" i="0" u="none" strike="noStrike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Spatial Integration, Human Settlements and Local Government</a:t>
          </a:r>
        </a:p>
      </dgm:t>
    </dgm:pt>
    <dgm:pt modelId="{33AA7B0D-0B74-804C-A12F-A1E847157C95}" type="parTrans" cxnId="{6C149871-ADF7-6044-9D87-9E5F187B79B8}">
      <dgm:prSet/>
      <dgm:spPr/>
      <dgm:t>
        <a:bodyPr/>
        <a:lstStyle/>
        <a:p>
          <a:endParaRPr lang="en-GB"/>
        </a:p>
      </dgm:t>
    </dgm:pt>
    <dgm:pt modelId="{35BE661E-63E5-8E44-A910-167BC94E0D99}" type="sibTrans" cxnId="{6C149871-ADF7-6044-9D87-9E5F187B79B8}">
      <dgm:prSet/>
      <dgm:spPr/>
      <dgm:t>
        <a:bodyPr/>
        <a:lstStyle/>
        <a:p>
          <a:endParaRPr lang="en-GB"/>
        </a:p>
      </dgm:t>
    </dgm:pt>
    <dgm:pt modelId="{4CA250C4-5A02-7544-85EA-7797CF434C86}">
      <dgm:prSet/>
      <dgm:spPr/>
      <dgm:t>
        <a:bodyPr/>
        <a:lstStyle/>
        <a:p>
          <a:r>
            <a:rPr kumimoji="0" lang="en-US" b="1" i="0" u="none" strike="noStrike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Social Cohesion and Safe Communities</a:t>
          </a:r>
        </a:p>
      </dgm:t>
    </dgm:pt>
    <dgm:pt modelId="{83EE8F99-3332-E24F-93D3-1A082823A863}" type="parTrans" cxnId="{9CCFD3FB-A56E-A148-93BA-71E29FF3B16A}">
      <dgm:prSet/>
      <dgm:spPr/>
      <dgm:t>
        <a:bodyPr/>
        <a:lstStyle/>
        <a:p>
          <a:endParaRPr lang="en-GB"/>
        </a:p>
      </dgm:t>
    </dgm:pt>
    <dgm:pt modelId="{6E466A69-6564-BB4E-B0BF-1242792F5928}" type="sibTrans" cxnId="{9CCFD3FB-A56E-A148-93BA-71E29FF3B16A}">
      <dgm:prSet/>
      <dgm:spPr/>
      <dgm:t>
        <a:bodyPr/>
        <a:lstStyle/>
        <a:p>
          <a:endParaRPr lang="en-GB"/>
        </a:p>
      </dgm:t>
    </dgm:pt>
    <dgm:pt modelId="{AAA10387-B668-B94F-96D6-87A1E4D8C143}">
      <dgm:prSet/>
      <dgm:spPr/>
      <dgm:t>
        <a:bodyPr/>
        <a:lstStyle/>
        <a:p>
          <a:r>
            <a:rPr kumimoji="0" lang="en-US" b="1" i="0" u="none" strike="noStrike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 A Capable, Ethical and Developmental State</a:t>
          </a:r>
        </a:p>
      </dgm:t>
    </dgm:pt>
    <dgm:pt modelId="{6EA9999C-B858-7249-97B6-A9DEF12514E3}" type="parTrans" cxnId="{53AB4AB0-5D24-2F4A-9C3B-C058E642B3BC}">
      <dgm:prSet/>
      <dgm:spPr/>
      <dgm:t>
        <a:bodyPr/>
        <a:lstStyle/>
        <a:p>
          <a:endParaRPr lang="en-GB"/>
        </a:p>
      </dgm:t>
    </dgm:pt>
    <dgm:pt modelId="{6C13BC63-4E58-1146-802E-4D183310612A}" type="sibTrans" cxnId="{53AB4AB0-5D24-2F4A-9C3B-C058E642B3BC}">
      <dgm:prSet/>
      <dgm:spPr/>
      <dgm:t>
        <a:bodyPr/>
        <a:lstStyle/>
        <a:p>
          <a:endParaRPr lang="en-GB"/>
        </a:p>
      </dgm:t>
    </dgm:pt>
    <dgm:pt modelId="{8F5C1A0E-5EE0-2144-A694-6922509B8FA3}">
      <dgm:prSet/>
      <dgm:spPr/>
      <dgm:t>
        <a:bodyPr/>
        <a:lstStyle/>
        <a:p>
          <a:r>
            <a:rPr kumimoji="0" lang="en-US" b="1" i="0" u="none" strike="noStrike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A better Africa and World</a:t>
          </a:r>
        </a:p>
      </dgm:t>
    </dgm:pt>
    <dgm:pt modelId="{5F19E85F-0ABA-3946-93A8-FC6FEFB503A4}" type="parTrans" cxnId="{7F2315A9-F3CF-D543-915F-D47F9965E800}">
      <dgm:prSet/>
      <dgm:spPr/>
      <dgm:t>
        <a:bodyPr/>
        <a:lstStyle/>
        <a:p>
          <a:endParaRPr lang="en-GB"/>
        </a:p>
      </dgm:t>
    </dgm:pt>
    <dgm:pt modelId="{6CC43262-7408-204F-947A-988F41DC7044}" type="sibTrans" cxnId="{7F2315A9-F3CF-D543-915F-D47F9965E800}">
      <dgm:prSet/>
      <dgm:spPr/>
      <dgm:t>
        <a:bodyPr/>
        <a:lstStyle/>
        <a:p>
          <a:endParaRPr lang="en-GB"/>
        </a:p>
      </dgm:t>
    </dgm:pt>
    <dgm:pt modelId="{CFA3F568-222F-3A4C-97A5-9F85C6DB56E9}" type="pres">
      <dgm:prSet presAssocID="{A952DD53-AAC7-1745-AA3F-C20ADAB60F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B98F7F0-1D2D-374A-9F96-C70AF7C6FE33}" type="pres">
      <dgm:prSet presAssocID="{4FEA50B6-4EDE-6647-A9CC-78A4D032D519}" presName="linNode" presStyleCnt="0"/>
      <dgm:spPr/>
    </dgm:pt>
    <dgm:pt modelId="{13351536-AE9F-5640-BD49-DCA6895E7338}" type="pres">
      <dgm:prSet presAssocID="{4FEA50B6-4EDE-6647-A9CC-78A4D032D519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5F43CD6-AB7C-DA4B-BEB5-985F12E37015}" type="pres">
      <dgm:prSet presAssocID="{4FEA50B6-4EDE-6647-A9CC-78A4D032D519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D6BAC6-4390-BA45-9D12-78FD6AE4442F}" type="pres">
      <dgm:prSet presAssocID="{3382D14B-E818-8F42-8AF8-E515E70C3876}" presName="sp" presStyleCnt="0"/>
      <dgm:spPr/>
    </dgm:pt>
    <dgm:pt modelId="{BA6BA2BB-8F82-5E4D-9811-601314CE16A5}" type="pres">
      <dgm:prSet presAssocID="{BED8E84A-5ED4-374C-909D-479A2DA2163A}" presName="linNode" presStyleCnt="0"/>
      <dgm:spPr/>
    </dgm:pt>
    <dgm:pt modelId="{47A1F698-A72F-B74E-A250-4C9511AD44D1}" type="pres">
      <dgm:prSet presAssocID="{BED8E84A-5ED4-374C-909D-479A2DA2163A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4ABAF58-579C-104B-81CF-1ECD1B7A64D2}" type="pres">
      <dgm:prSet presAssocID="{BED8E84A-5ED4-374C-909D-479A2DA2163A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AAA9C01-6D5A-EB4C-9B54-FDABE851DFA0}" type="pres">
      <dgm:prSet presAssocID="{481B1301-E482-504B-AF2F-5D0370B32856}" presName="sp" presStyleCnt="0"/>
      <dgm:spPr/>
    </dgm:pt>
    <dgm:pt modelId="{CDF0A860-A4A0-FD4D-9ADF-D4C410A8007C}" type="pres">
      <dgm:prSet presAssocID="{F485F9CC-29B9-A148-958C-6BBD16CC38E2}" presName="linNode" presStyleCnt="0"/>
      <dgm:spPr/>
    </dgm:pt>
    <dgm:pt modelId="{6260EDF4-6629-AF4E-B81A-6C0E1E78FE3A}" type="pres">
      <dgm:prSet presAssocID="{F485F9CC-29B9-A148-958C-6BBD16CC38E2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2D2231D-1F2E-A640-8078-C9A26060A808}" type="pres">
      <dgm:prSet presAssocID="{F485F9CC-29B9-A148-958C-6BBD16CC38E2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4F22AAD-2769-D046-BE8B-AC6BEF818325}" type="pres">
      <dgm:prSet presAssocID="{8D8FA165-8BAD-7F4B-85D4-7580C4AF2A3A}" presName="sp" presStyleCnt="0"/>
      <dgm:spPr/>
    </dgm:pt>
    <dgm:pt modelId="{4E728D06-3D09-DC41-80C9-80E6D2DDCFC5}" type="pres">
      <dgm:prSet presAssocID="{E60D13B4-704C-B241-B548-E62BA5ED7C47}" presName="linNode" presStyleCnt="0"/>
      <dgm:spPr/>
    </dgm:pt>
    <dgm:pt modelId="{87E2D18D-0C84-AE46-A8D9-E54302AA4809}" type="pres">
      <dgm:prSet presAssocID="{E60D13B4-704C-B241-B548-E62BA5ED7C47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5803B48-ACD9-5F45-99FF-F253696E6A5F}" type="pres">
      <dgm:prSet presAssocID="{E60D13B4-704C-B241-B548-E62BA5ED7C47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642ECC8-28E5-754A-BD24-9C02D05B98C7}" type="pres">
      <dgm:prSet presAssocID="{B0F86622-17D9-704B-A37E-37838A00F9F0}" presName="sp" presStyleCnt="0"/>
      <dgm:spPr/>
    </dgm:pt>
    <dgm:pt modelId="{E03E8A8C-CEC3-884F-B563-A1844C2033A1}" type="pres">
      <dgm:prSet presAssocID="{4ED58FB4-066B-F346-A141-653D189E3944}" presName="linNode" presStyleCnt="0"/>
      <dgm:spPr/>
    </dgm:pt>
    <dgm:pt modelId="{A3C469D9-10C7-5448-A27F-C1AB03365E97}" type="pres">
      <dgm:prSet presAssocID="{4ED58FB4-066B-F346-A141-653D189E3944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BD364D-49E5-1742-9365-F251E158AF50}" type="pres">
      <dgm:prSet presAssocID="{4ED58FB4-066B-F346-A141-653D189E3944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82CFDED-9D21-3249-9828-253D32026877}" type="pres">
      <dgm:prSet presAssocID="{E776BC0D-E479-674A-B48E-2AEB0C5E4039}" presName="sp" presStyleCnt="0"/>
      <dgm:spPr/>
    </dgm:pt>
    <dgm:pt modelId="{0F660306-D5E2-464A-9C76-49278B89E766}" type="pres">
      <dgm:prSet presAssocID="{0C7A6BBE-0827-824E-B67F-271F96CED795}" presName="linNode" presStyleCnt="0"/>
      <dgm:spPr/>
    </dgm:pt>
    <dgm:pt modelId="{2B0C040B-5F31-894A-9E0A-5CD2938DA933}" type="pres">
      <dgm:prSet presAssocID="{0C7A6BBE-0827-824E-B67F-271F96CED795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52EFDD8-B988-C344-93DA-B554DF5D2941}" type="pres">
      <dgm:prSet presAssocID="{0C7A6BBE-0827-824E-B67F-271F96CED795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CF62666-BBA2-184B-9623-5F675E657935}" type="pres">
      <dgm:prSet presAssocID="{EC16CFF1-30F5-B746-BA58-5D29F50E239F}" presName="sp" presStyleCnt="0"/>
      <dgm:spPr/>
    </dgm:pt>
    <dgm:pt modelId="{D8C51DBD-598E-9249-BFBB-7AE36DB505F1}" type="pres">
      <dgm:prSet presAssocID="{39E0CF7A-B7B0-8F4C-8E36-1CEF8AD2FB23}" presName="linNode" presStyleCnt="0"/>
      <dgm:spPr/>
    </dgm:pt>
    <dgm:pt modelId="{F800C635-2C5D-3B47-8E4D-5EC33153E5D9}" type="pres">
      <dgm:prSet presAssocID="{39E0CF7A-B7B0-8F4C-8E36-1CEF8AD2FB2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963BCBD-A1DE-1748-8227-AF8F1A7F36ED}" type="pres">
      <dgm:prSet presAssocID="{39E0CF7A-B7B0-8F4C-8E36-1CEF8AD2FB23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1C6C42C-FE81-6C43-A8BB-8CBFFE025298}" srcId="{A952DD53-AAC7-1745-AA3F-C20ADAB60FCF}" destId="{4ED58FB4-066B-F346-A141-653D189E3944}" srcOrd="4" destOrd="0" parTransId="{41D624F3-6A79-6B4C-B7AF-FB0CFDB1F6FE}" sibTransId="{E776BC0D-E479-674A-B48E-2AEB0C5E4039}"/>
    <dgm:cxn modelId="{9CF3190E-2509-D24D-A68D-21B78D280972}" type="presOf" srcId="{AAA10387-B668-B94F-96D6-87A1E4D8C143}" destId="{F52EFDD8-B988-C344-93DA-B554DF5D2941}" srcOrd="0" destOrd="0" presId="urn:microsoft.com/office/officeart/2005/8/layout/vList5"/>
    <dgm:cxn modelId="{2FE2AE3B-38F8-364B-83A1-A9C833D04FB3}" type="presOf" srcId="{4FEA50B6-4EDE-6647-A9CC-78A4D032D519}" destId="{13351536-AE9F-5640-BD49-DCA6895E7338}" srcOrd="0" destOrd="0" presId="urn:microsoft.com/office/officeart/2005/8/layout/vList5"/>
    <dgm:cxn modelId="{F70D97B1-3F99-0040-84E0-33C9FBFF9887}" srcId="{A952DD53-AAC7-1745-AA3F-C20ADAB60FCF}" destId="{E60D13B4-704C-B241-B548-E62BA5ED7C47}" srcOrd="3" destOrd="0" parTransId="{F683B2B4-0107-0B45-9320-DC3C37DEA486}" sibTransId="{B0F86622-17D9-704B-A37E-37838A00F9F0}"/>
    <dgm:cxn modelId="{8AF998D3-BF94-B440-ACE3-431D1FB61567}" type="presOf" srcId="{E60D13B4-704C-B241-B548-E62BA5ED7C47}" destId="{87E2D18D-0C84-AE46-A8D9-E54302AA4809}" srcOrd="0" destOrd="0" presId="urn:microsoft.com/office/officeart/2005/8/layout/vList5"/>
    <dgm:cxn modelId="{D4BADC8E-4C4D-DF44-9CA9-C714D94FB6EC}" type="presOf" srcId="{D15734B5-3159-DF48-BCDC-73BD43C049A2}" destId="{65803B48-ACD9-5F45-99FF-F253696E6A5F}" srcOrd="0" destOrd="0" presId="urn:microsoft.com/office/officeart/2005/8/layout/vList5"/>
    <dgm:cxn modelId="{53AB4AB0-5D24-2F4A-9C3B-C058E642B3BC}" srcId="{0C7A6BBE-0827-824E-B67F-271F96CED795}" destId="{AAA10387-B668-B94F-96D6-87A1E4D8C143}" srcOrd="0" destOrd="0" parTransId="{6EA9999C-B858-7249-97B6-A9DEF12514E3}" sibTransId="{6C13BC63-4E58-1146-802E-4D183310612A}"/>
    <dgm:cxn modelId="{7F2315A9-F3CF-D543-915F-D47F9965E800}" srcId="{39E0CF7A-B7B0-8F4C-8E36-1CEF8AD2FB23}" destId="{8F5C1A0E-5EE0-2144-A694-6922509B8FA3}" srcOrd="0" destOrd="0" parTransId="{5F19E85F-0ABA-3946-93A8-FC6FEFB503A4}" sibTransId="{6CC43262-7408-204F-947A-988F41DC7044}"/>
    <dgm:cxn modelId="{A51423B3-F866-6448-8F9B-52E9DF7C2786}" srcId="{BED8E84A-5ED4-374C-909D-479A2DA2163A}" destId="{6482C71D-8944-9B4F-B7EA-4B3F59A2CEC7}" srcOrd="0" destOrd="0" parTransId="{4A6A032C-70E6-334A-B202-FE7C98CCBA37}" sibTransId="{6D7C5A2A-8AA3-0748-8C66-E13ABFD6E596}"/>
    <dgm:cxn modelId="{49620C19-714A-4F43-B320-923B2BC6CCCC}" type="presOf" srcId="{4ED58FB4-066B-F346-A141-653D189E3944}" destId="{A3C469D9-10C7-5448-A27F-C1AB03365E97}" srcOrd="0" destOrd="0" presId="urn:microsoft.com/office/officeart/2005/8/layout/vList5"/>
    <dgm:cxn modelId="{78E0A4B9-0A1C-4143-88C3-52F67202B155}" type="presOf" srcId="{6482C71D-8944-9B4F-B7EA-4B3F59A2CEC7}" destId="{54ABAF58-579C-104B-81CF-1ECD1B7A64D2}" srcOrd="0" destOrd="0" presId="urn:microsoft.com/office/officeart/2005/8/layout/vList5"/>
    <dgm:cxn modelId="{037D81FD-BC10-8142-8683-4B8E5E027155}" srcId="{A952DD53-AAC7-1745-AA3F-C20ADAB60FCF}" destId="{39E0CF7A-B7B0-8F4C-8E36-1CEF8AD2FB23}" srcOrd="6" destOrd="0" parTransId="{271E8807-5035-B74D-92B7-B55065FF4844}" sibTransId="{233B9528-262D-FB48-8BE4-0BD9435D301D}"/>
    <dgm:cxn modelId="{182FC999-60AA-EE45-9968-5A7F19D228AE}" srcId="{A952DD53-AAC7-1745-AA3F-C20ADAB60FCF}" destId="{F485F9CC-29B9-A148-958C-6BBD16CC38E2}" srcOrd="2" destOrd="0" parTransId="{E17040F8-7006-AB43-B495-F6FFBA5CFDF7}" sibTransId="{8D8FA165-8BAD-7F4B-85D4-7580C4AF2A3A}"/>
    <dgm:cxn modelId="{9F064527-5311-E344-A538-0BCFE7FEC2C1}" type="presOf" srcId="{BED8E84A-5ED4-374C-909D-479A2DA2163A}" destId="{47A1F698-A72F-B74E-A250-4C9511AD44D1}" srcOrd="0" destOrd="0" presId="urn:microsoft.com/office/officeart/2005/8/layout/vList5"/>
    <dgm:cxn modelId="{9CCFD3FB-A56E-A148-93BA-71E29FF3B16A}" srcId="{4ED58FB4-066B-F346-A141-653D189E3944}" destId="{4CA250C4-5A02-7544-85EA-7797CF434C86}" srcOrd="0" destOrd="0" parTransId="{83EE8F99-3332-E24F-93D3-1A082823A863}" sibTransId="{6E466A69-6564-BB4E-B0BF-1242792F5928}"/>
    <dgm:cxn modelId="{7F717817-FCC6-E24E-AF38-31E249D05E86}" srcId="{4FEA50B6-4EDE-6647-A9CC-78A4D032D519}" destId="{5943F617-5AF6-BD42-A48C-9022DC866F0F}" srcOrd="0" destOrd="0" parTransId="{31B4A490-4A43-2540-9B36-037A1E256461}" sibTransId="{A45E7F5A-3B81-9749-90BE-656ED4370A39}"/>
    <dgm:cxn modelId="{4BF4AD0F-CB6D-1647-8532-4E561B16A77C}" type="presOf" srcId="{0C7A6BBE-0827-824E-B67F-271F96CED795}" destId="{2B0C040B-5F31-894A-9E0A-5CD2938DA933}" srcOrd="0" destOrd="0" presId="urn:microsoft.com/office/officeart/2005/8/layout/vList5"/>
    <dgm:cxn modelId="{B4F6EB83-1916-A04A-92AD-E58B09DB6763}" srcId="{A952DD53-AAC7-1745-AA3F-C20ADAB60FCF}" destId="{0C7A6BBE-0827-824E-B67F-271F96CED795}" srcOrd="5" destOrd="0" parTransId="{73D7BAE7-BEEF-2141-A0A1-4280331F9BD4}" sibTransId="{EC16CFF1-30F5-B746-BA58-5D29F50E239F}"/>
    <dgm:cxn modelId="{5C593F70-203D-834C-8796-72C31DDE0048}" type="presOf" srcId="{C840CA99-C2BA-A64C-9C7B-641FBA3BF67B}" destId="{82D2231D-1F2E-A640-8078-C9A26060A808}" srcOrd="0" destOrd="0" presId="urn:microsoft.com/office/officeart/2005/8/layout/vList5"/>
    <dgm:cxn modelId="{6C149871-ADF7-6044-9D87-9E5F187B79B8}" srcId="{E60D13B4-704C-B241-B548-E62BA5ED7C47}" destId="{D15734B5-3159-DF48-BCDC-73BD43C049A2}" srcOrd="0" destOrd="0" parTransId="{33AA7B0D-0B74-804C-A12F-A1E847157C95}" sibTransId="{35BE661E-63E5-8E44-A910-167BC94E0D99}"/>
    <dgm:cxn modelId="{243E293E-1794-6B4C-B14F-842CCB4F575E}" type="presOf" srcId="{A952DD53-AAC7-1745-AA3F-C20ADAB60FCF}" destId="{CFA3F568-222F-3A4C-97A5-9F85C6DB56E9}" srcOrd="0" destOrd="0" presId="urn:microsoft.com/office/officeart/2005/8/layout/vList5"/>
    <dgm:cxn modelId="{A9D57A7F-90D4-864F-9A77-B70775049D05}" srcId="{A952DD53-AAC7-1745-AA3F-C20ADAB60FCF}" destId="{BED8E84A-5ED4-374C-909D-479A2DA2163A}" srcOrd="1" destOrd="0" parTransId="{87BBE705-0122-3E4A-AB49-C67D613F90EA}" sibTransId="{481B1301-E482-504B-AF2F-5D0370B32856}"/>
    <dgm:cxn modelId="{46078840-3793-D84A-B619-9D846CEDED3A}" srcId="{F485F9CC-29B9-A148-958C-6BBD16CC38E2}" destId="{C840CA99-C2BA-A64C-9C7B-641FBA3BF67B}" srcOrd="0" destOrd="0" parTransId="{9D697DE2-8AD4-CE4A-A92B-AB63D609FE7D}" sibTransId="{2BED87BC-DB84-7F46-8478-EB40BE65B27C}"/>
    <dgm:cxn modelId="{D3638603-2F6C-4246-9C2B-A63DF6CE6CFE}" type="presOf" srcId="{39E0CF7A-B7B0-8F4C-8E36-1CEF8AD2FB23}" destId="{F800C635-2C5D-3B47-8E4D-5EC33153E5D9}" srcOrd="0" destOrd="0" presId="urn:microsoft.com/office/officeart/2005/8/layout/vList5"/>
    <dgm:cxn modelId="{336B929A-6EB1-7C42-9657-21C4371C58EB}" type="presOf" srcId="{F485F9CC-29B9-A148-958C-6BBD16CC38E2}" destId="{6260EDF4-6629-AF4E-B81A-6C0E1E78FE3A}" srcOrd="0" destOrd="0" presId="urn:microsoft.com/office/officeart/2005/8/layout/vList5"/>
    <dgm:cxn modelId="{2919C924-FB79-764B-8C2D-C75A2D7AC98A}" srcId="{A952DD53-AAC7-1745-AA3F-C20ADAB60FCF}" destId="{4FEA50B6-4EDE-6647-A9CC-78A4D032D519}" srcOrd="0" destOrd="0" parTransId="{6ADEE555-E259-FB4B-A435-D7BF6F2A31F3}" sibTransId="{3382D14B-E818-8F42-8AF8-E515E70C3876}"/>
    <dgm:cxn modelId="{C20A5F1B-764D-3D4D-85EE-C8278B001E19}" type="presOf" srcId="{5943F617-5AF6-BD42-A48C-9022DC866F0F}" destId="{15F43CD6-AB7C-DA4B-BEB5-985F12E37015}" srcOrd="0" destOrd="0" presId="urn:microsoft.com/office/officeart/2005/8/layout/vList5"/>
    <dgm:cxn modelId="{03D3605E-4712-7A4D-92C0-0771B173D596}" type="presOf" srcId="{8F5C1A0E-5EE0-2144-A694-6922509B8FA3}" destId="{9963BCBD-A1DE-1748-8227-AF8F1A7F36ED}" srcOrd="0" destOrd="0" presId="urn:microsoft.com/office/officeart/2005/8/layout/vList5"/>
    <dgm:cxn modelId="{F37915B7-27F8-6949-B23B-2EFE87324058}" type="presOf" srcId="{4CA250C4-5A02-7544-85EA-7797CF434C86}" destId="{3ABD364D-49E5-1742-9365-F251E158AF50}" srcOrd="0" destOrd="0" presId="urn:microsoft.com/office/officeart/2005/8/layout/vList5"/>
    <dgm:cxn modelId="{1C68BE57-8162-C24A-B844-966EC06BD953}" type="presParOf" srcId="{CFA3F568-222F-3A4C-97A5-9F85C6DB56E9}" destId="{BB98F7F0-1D2D-374A-9F96-C70AF7C6FE33}" srcOrd="0" destOrd="0" presId="urn:microsoft.com/office/officeart/2005/8/layout/vList5"/>
    <dgm:cxn modelId="{43F40AF0-07CF-BB4B-9799-85B0D737B500}" type="presParOf" srcId="{BB98F7F0-1D2D-374A-9F96-C70AF7C6FE33}" destId="{13351536-AE9F-5640-BD49-DCA6895E7338}" srcOrd="0" destOrd="0" presId="urn:microsoft.com/office/officeart/2005/8/layout/vList5"/>
    <dgm:cxn modelId="{2628749B-9A20-224B-B109-B6FA05855640}" type="presParOf" srcId="{BB98F7F0-1D2D-374A-9F96-C70AF7C6FE33}" destId="{15F43CD6-AB7C-DA4B-BEB5-985F12E37015}" srcOrd="1" destOrd="0" presId="urn:microsoft.com/office/officeart/2005/8/layout/vList5"/>
    <dgm:cxn modelId="{17789567-F02D-4C48-81BD-0D0ECD36076E}" type="presParOf" srcId="{CFA3F568-222F-3A4C-97A5-9F85C6DB56E9}" destId="{6ED6BAC6-4390-BA45-9D12-78FD6AE4442F}" srcOrd="1" destOrd="0" presId="urn:microsoft.com/office/officeart/2005/8/layout/vList5"/>
    <dgm:cxn modelId="{C6094B38-70A8-D84F-BBE3-0FFAE9F97E5E}" type="presParOf" srcId="{CFA3F568-222F-3A4C-97A5-9F85C6DB56E9}" destId="{BA6BA2BB-8F82-5E4D-9811-601314CE16A5}" srcOrd="2" destOrd="0" presId="urn:microsoft.com/office/officeart/2005/8/layout/vList5"/>
    <dgm:cxn modelId="{60CB125A-AB30-054E-AC9D-9F6D7E1FFFCE}" type="presParOf" srcId="{BA6BA2BB-8F82-5E4D-9811-601314CE16A5}" destId="{47A1F698-A72F-B74E-A250-4C9511AD44D1}" srcOrd="0" destOrd="0" presId="urn:microsoft.com/office/officeart/2005/8/layout/vList5"/>
    <dgm:cxn modelId="{7CB7C139-D75F-CB46-9EE7-6B163E72AAE6}" type="presParOf" srcId="{BA6BA2BB-8F82-5E4D-9811-601314CE16A5}" destId="{54ABAF58-579C-104B-81CF-1ECD1B7A64D2}" srcOrd="1" destOrd="0" presId="urn:microsoft.com/office/officeart/2005/8/layout/vList5"/>
    <dgm:cxn modelId="{C6FC6954-50B7-F24F-AF5C-79D24562CEF7}" type="presParOf" srcId="{CFA3F568-222F-3A4C-97A5-9F85C6DB56E9}" destId="{BAAA9C01-6D5A-EB4C-9B54-FDABE851DFA0}" srcOrd="3" destOrd="0" presId="urn:microsoft.com/office/officeart/2005/8/layout/vList5"/>
    <dgm:cxn modelId="{E6738F91-5B43-FC4C-85F6-C95B3F37E142}" type="presParOf" srcId="{CFA3F568-222F-3A4C-97A5-9F85C6DB56E9}" destId="{CDF0A860-A4A0-FD4D-9ADF-D4C410A8007C}" srcOrd="4" destOrd="0" presId="urn:microsoft.com/office/officeart/2005/8/layout/vList5"/>
    <dgm:cxn modelId="{77C8ACD1-F08A-D74D-8C22-D0FBDA7C7A2C}" type="presParOf" srcId="{CDF0A860-A4A0-FD4D-9ADF-D4C410A8007C}" destId="{6260EDF4-6629-AF4E-B81A-6C0E1E78FE3A}" srcOrd="0" destOrd="0" presId="urn:microsoft.com/office/officeart/2005/8/layout/vList5"/>
    <dgm:cxn modelId="{7A43BC46-3D34-5B41-ABF2-CA1E32CD8593}" type="presParOf" srcId="{CDF0A860-A4A0-FD4D-9ADF-D4C410A8007C}" destId="{82D2231D-1F2E-A640-8078-C9A26060A808}" srcOrd="1" destOrd="0" presId="urn:microsoft.com/office/officeart/2005/8/layout/vList5"/>
    <dgm:cxn modelId="{F510DD5D-A277-1040-945C-622A8C8B69EE}" type="presParOf" srcId="{CFA3F568-222F-3A4C-97A5-9F85C6DB56E9}" destId="{A4F22AAD-2769-D046-BE8B-AC6BEF818325}" srcOrd="5" destOrd="0" presId="urn:microsoft.com/office/officeart/2005/8/layout/vList5"/>
    <dgm:cxn modelId="{4CB4199A-FDD5-0D42-9AE3-C6EF320EFC4B}" type="presParOf" srcId="{CFA3F568-222F-3A4C-97A5-9F85C6DB56E9}" destId="{4E728D06-3D09-DC41-80C9-80E6D2DDCFC5}" srcOrd="6" destOrd="0" presId="urn:microsoft.com/office/officeart/2005/8/layout/vList5"/>
    <dgm:cxn modelId="{F63175B6-1472-2940-AA6A-3892FC2A772E}" type="presParOf" srcId="{4E728D06-3D09-DC41-80C9-80E6D2DDCFC5}" destId="{87E2D18D-0C84-AE46-A8D9-E54302AA4809}" srcOrd="0" destOrd="0" presId="urn:microsoft.com/office/officeart/2005/8/layout/vList5"/>
    <dgm:cxn modelId="{5CB1E60F-1206-0646-8595-CACA5E7B04EB}" type="presParOf" srcId="{4E728D06-3D09-DC41-80C9-80E6D2DDCFC5}" destId="{65803B48-ACD9-5F45-99FF-F253696E6A5F}" srcOrd="1" destOrd="0" presId="urn:microsoft.com/office/officeart/2005/8/layout/vList5"/>
    <dgm:cxn modelId="{D3AB92C6-6AB0-2A4A-8844-5A2BC64ECC7E}" type="presParOf" srcId="{CFA3F568-222F-3A4C-97A5-9F85C6DB56E9}" destId="{A642ECC8-28E5-754A-BD24-9C02D05B98C7}" srcOrd="7" destOrd="0" presId="urn:microsoft.com/office/officeart/2005/8/layout/vList5"/>
    <dgm:cxn modelId="{B5437453-E801-AE4E-A676-B434B8EB4EF1}" type="presParOf" srcId="{CFA3F568-222F-3A4C-97A5-9F85C6DB56E9}" destId="{E03E8A8C-CEC3-884F-B563-A1844C2033A1}" srcOrd="8" destOrd="0" presId="urn:microsoft.com/office/officeart/2005/8/layout/vList5"/>
    <dgm:cxn modelId="{5937CE3A-AD53-2042-A971-F3A2D3603B2A}" type="presParOf" srcId="{E03E8A8C-CEC3-884F-B563-A1844C2033A1}" destId="{A3C469D9-10C7-5448-A27F-C1AB03365E97}" srcOrd="0" destOrd="0" presId="urn:microsoft.com/office/officeart/2005/8/layout/vList5"/>
    <dgm:cxn modelId="{678E956A-E3E7-E546-A0FF-EE47A8D9AE58}" type="presParOf" srcId="{E03E8A8C-CEC3-884F-B563-A1844C2033A1}" destId="{3ABD364D-49E5-1742-9365-F251E158AF50}" srcOrd="1" destOrd="0" presId="urn:microsoft.com/office/officeart/2005/8/layout/vList5"/>
    <dgm:cxn modelId="{1C01F281-5F63-B949-899A-1C7E7DDDA054}" type="presParOf" srcId="{CFA3F568-222F-3A4C-97A5-9F85C6DB56E9}" destId="{C82CFDED-9D21-3249-9828-253D32026877}" srcOrd="9" destOrd="0" presId="urn:microsoft.com/office/officeart/2005/8/layout/vList5"/>
    <dgm:cxn modelId="{E687D7D4-7983-2A4A-A45E-5B7C07B6A032}" type="presParOf" srcId="{CFA3F568-222F-3A4C-97A5-9F85C6DB56E9}" destId="{0F660306-D5E2-464A-9C76-49278B89E766}" srcOrd="10" destOrd="0" presId="urn:microsoft.com/office/officeart/2005/8/layout/vList5"/>
    <dgm:cxn modelId="{B85E1EF1-CB51-A442-9EA3-2FD4AFCBB8CF}" type="presParOf" srcId="{0F660306-D5E2-464A-9C76-49278B89E766}" destId="{2B0C040B-5F31-894A-9E0A-5CD2938DA933}" srcOrd="0" destOrd="0" presId="urn:microsoft.com/office/officeart/2005/8/layout/vList5"/>
    <dgm:cxn modelId="{B4A8CA2E-6A54-F247-88B7-705659BAFC7D}" type="presParOf" srcId="{0F660306-D5E2-464A-9C76-49278B89E766}" destId="{F52EFDD8-B988-C344-93DA-B554DF5D2941}" srcOrd="1" destOrd="0" presId="urn:microsoft.com/office/officeart/2005/8/layout/vList5"/>
    <dgm:cxn modelId="{8DB6E768-03AA-604D-AB60-78EFDBDE7365}" type="presParOf" srcId="{CFA3F568-222F-3A4C-97A5-9F85C6DB56E9}" destId="{BCF62666-BBA2-184B-9623-5F675E657935}" srcOrd="11" destOrd="0" presId="urn:microsoft.com/office/officeart/2005/8/layout/vList5"/>
    <dgm:cxn modelId="{781C0AF3-4FE4-C149-972A-D237560F2AFF}" type="presParOf" srcId="{CFA3F568-222F-3A4C-97A5-9F85C6DB56E9}" destId="{D8C51DBD-598E-9249-BFBB-7AE36DB505F1}" srcOrd="12" destOrd="0" presId="urn:microsoft.com/office/officeart/2005/8/layout/vList5"/>
    <dgm:cxn modelId="{661E7EB4-ADDA-7A42-86CF-2063112DEA8B}" type="presParOf" srcId="{D8C51DBD-598E-9249-BFBB-7AE36DB505F1}" destId="{F800C635-2C5D-3B47-8E4D-5EC33153E5D9}" srcOrd="0" destOrd="0" presId="urn:microsoft.com/office/officeart/2005/8/layout/vList5"/>
    <dgm:cxn modelId="{9258B085-4633-1541-B520-0C57E7DE22C8}" type="presParOf" srcId="{D8C51DBD-598E-9249-BFBB-7AE36DB505F1}" destId="{9963BCBD-A1DE-1748-8227-AF8F1A7F36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657C39-4D57-1A4A-BFD6-6855056D6681}" type="doc">
      <dgm:prSet loTypeId="urn:microsoft.com/office/officeart/2005/8/layout/cycle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AE575D31-A105-6141-B69A-8A9B64D8E4C8}">
      <dgm:prSet phldrT="[Text]"/>
      <dgm:spPr/>
      <dgm:t>
        <a:bodyPr/>
        <a:lstStyle/>
        <a:p>
          <a:r>
            <a:rPr lang="en-GB" dirty="0"/>
            <a:t>Priority 1</a:t>
          </a:r>
        </a:p>
      </dgm:t>
    </dgm:pt>
    <dgm:pt modelId="{A62D92E6-333E-D748-AB3B-889F96400E18}" type="parTrans" cxnId="{63B23330-78C0-C547-8763-548B3FAE9679}">
      <dgm:prSet/>
      <dgm:spPr/>
      <dgm:t>
        <a:bodyPr/>
        <a:lstStyle/>
        <a:p>
          <a:endParaRPr lang="en-GB"/>
        </a:p>
      </dgm:t>
    </dgm:pt>
    <dgm:pt modelId="{65CED3A6-B6ED-6245-A133-5DF1437157A8}" type="sibTrans" cxnId="{63B23330-78C0-C547-8763-548B3FAE9679}">
      <dgm:prSet/>
      <dgm:spPr/>
      <dgm:t>
        <a:bodyPr/>
        <a:lstStyle/>
        <a:p>
          <a:endParaRPr lang="en-GB"/>
        </a:p>
      </dgm:t>
    </dgm:pt>
    <dgm:pt modelId="{CDE40CCE-ABED-E24D-9207-388DE36A2AB4}">
      <dgm:prSet phldrT="[Text]"/>
      <dgm:spPr/>
      <dgm:t>
        <a:bodyPr/>
        <a:lstStyle/>
        <a:p>
          <a:r>
            <a:rPr lang="en-GB" dirty="0"/>
            <a:t>Priority 2</a:t>
          </a:r>
        </a:p>
      </dgm:t>
    </dgm:pt>
    <dgm:pt modelId="{68325D0C-DF1E-9C4F-B9B6-36CE57841590}" type="parTrans" cxnId="{022EB0E4-A1FB-F04D-9A69-B74C811154BB}">
      <dgm:prSet/>
      <dgm:spPr/>
      <dgm:t>
        <a:bodyPr/>
        <a:lstStyle/>
        <a:p>
          <a:endParaRPr lang="en-GB"/>
        </a:p>
      </dgm:t>
    </dgm:pt>
    <dgm:pt modelId="{2B3F9691-6B1B-2F4A-AA0E-E41F3BA1FE12}" type="sibTrans" cxnId="{022EB0E4-A1FB-F04D-9A69-B74C811154BB}">
      <dgm:prSet/>
      <dgm:spPr/>
      <dgm:t>
        <a:bodyPr/>
        <a:lstStyle/>
        <a:p>
          <a:endParaRPr lang="en-GB"/>
        </a:p>
      </dgm:t>
    </dgm:pt>
    <dgm:pt modelId="{5F63ED2A-DA5D-4947-A9F6-CD285E00761E}">
      <dgm:prSet phldrT="[Text]"/>
      <dgm:spPr/>
      <dgm:t>
        <a:bodyPr/>
        <a:lstStyle/>
        <a:p>
          <a:r>
            <a:rPr lang="en-GB" dirty="0"/>
            <a:t>Priority 3</a:t>
          </a:r>
        </a:p>
      </dgm:t>
    </dgm:pt>
    <dgm:pt modelId="{5F84F34E-4B08-C642-8EAC-5936C0D10977}" type="parTrans" cxnId="{DF37A8AA-ABA9-4840-91D1-1164B5286A40}">
      <dgm:prSet/>
      <dgm:spPr/>
      <dgm:t>
        <a:bodyPr/>
        <a:lstStyle/>
        <a:p>
          <a:endParaRPr lang="en-GB"/>
        </a:p>
      </dgm:t>
    </dgm:pt>
    <dgm:pt modelId="{7CD5B5D6-250C-C147-859F-6FFF645AD5F1}" type="sibTrans" cxnId="{DF37A8AA-ABA9-4840-91D1-1164B5286A40}">
      <dgm:prSet/>
      <dgm:spPr/>
      <dgm:t>
        <a:bodyPr/>
        <a:lstStyle/>
        <a:p>
          <a:endParaRPr lang="en-GB"/>
        </a:p>
      </dgm:t>
    </dgm:pt>
    <dgm:pt modelId="{CAA4F820-E6FA-4442-A58C-33D4D49E5F93}">
      <dgm:prSet phldrT="[Text]"/>
      <dgm:spPr/>
      <dgm:t>
        <a:bodyPr/>
        <a:lstStyle/>
        <a:p>
          <a:r>
            <a:rPr lang="en-GB" dirty="0"/>
            <a:t>Priority 4</a:t>
          </a:r>
        </a:p>
      </dgm:t>
    </dgm:pt>
    <dgm:pt modelId="{A4835201-BE84-2449-837C-0266165AD21E}" type="parTrans" cxnId="{E9608B6D-F5E2-A143-BFDF-744522BE39AF}">
      <dgm:prSet/>
      <dgm:spPr/>
      <dgm:t>
        <a:bodyPr/>
        <a:lstStyle/>
        <a:p>
          <a:endParaRPr lang="en-GB"/>
        </a:p>
      </dgm:t>
    </dgm:pt>
    <dgm:pt modelId="{B301EDE1-CEF7-194C-ABDC-C56FDF370CFF}" type="sibTrans" cxnId="{E9608B6D-F5E2-A143-BFDF-744522BE39AF}">
      <dgm:prSet/>
      <dgm:spPr/>
      <dgm:t>
        <a:bodyPr/>
        <a:lstStyle/>
        <a:p>
          <a:endParaRPr lang="en-GB"/>
        </a:p>
      </dgm:t>
    </dgm:pt>
    <dgm:pt modelId="{BA6C4C8A-6818-8E40-8E3A-1BAA9DC45E7F}">
      <dgm:prSet phldrT="[Text]"/>
      <dgm:spPr/>
      <dgm:t>
        <a:bodyPr/>
        <a:lstStyle/>
        <a:p>
          <a:r>
            <a:rPr lang="en-GB" dirty="0"/>
            <a:t>Priority 5</a:t>
          </a:r>
        </a:p>
      </dgm:t>
    </dgm:pt>
    <dgm:pt modelId="{3BDBB443-09E7-3649-9528-BE3F49E9887A}" type="parTrans" cxnId="{C06ECEC3-F757-1949-9529-C1B812F13B70}">
      <dgm:prSet/>
      <dgm:spPr/>
      <dgm:t>
        <a:bodyPr/>
        <a:lstStyle/>
        <a:p>
          <a:endParaRPr lang="en-GB"/>
        </a:p>
      </dgm:t>
    </dgm:pt>
    <dgm:pt modelId="{37A9090E-B8E3-5A49-86EF-3A23FFADCC88}" type="sibTrans" cxnId="{C06ECEC3-F757-1949-9529-C1B812F13B70}">
      <dgm:prSet/>
      <dgm:spPr/>
      <dgm:t>
        <a:bodyPr/>
        <a:lstStyle/>
        <a:p>
          <a:endParaRPr lang="en-GB"/>
        </a:p>
      </dgm:t>
    </dgm:pt>
    <dgm:pt modelId="{13FBB2FA-E2FE-394D-8907-C543458123AD}">
      <dgm:prSet phldrT="[Text]"/>
      <dgm:spPr/>
      <dgm:t>
        <a:bodyPr/>
        <a:lstStyle/>
        <a:p>
          <a:r>
            <a:rPr lang="en-GB" dirty="0"/>
            <a:t>Priority 6</a:t>
          </a:r>
        </a:p>
      </dgm:t>
    </dgm:pt>
    <dgm:pt modelId="{784AD0C3-1A1C-4C46-B5C0-09892E08A9AB}" type="parTrans" cxnId="{E333B4AE-CA82-DE47-B654-07CAF793B280}">
      <dgm:prSet/>
      <dgm:spPr/>
      <dgm:t>
        <a:bodyPr/>
        <a:lstStyle/>
        <a:p>
          <a:endParaRPr lang="en-GB"/>
        </a:p>
      </dgm:t>
    </dgm:pt>
    <dgm:pt modelId="{95BAC1F7-15F9-914A-AD4C-679B4D998BDC}" type="sibTrans" cxnId="{E333B4AE-CA82-DE47-B654-07CAF793B280}">
      <dgm:prSet/>
      <dgm:spPr/>
      <dgm:t>
        <a:bodyPr/>
        <a:lstStyle/>
        <a:p>
          <a:endParaRPr lang="en-GB"/>
        </a:p>
      </dgm:t>
    </dgm:pt>
    <dgm:pt modelId="{A8C2A622-3293-F742-843F-70891956AF8B}">
      <dgm:prSet phldrT="[Text]"/>
      <dgm:spPr/>
      <dgm:t>
        <a:bodyPr/>
        <a:lstStyle/>
        <a:p>
          <a:r>
            <a:rPr lang="en-GB" dirty="0"/>
            <a:t>Priority 7</a:t>
          </a:r>
        </a:p>
      </dgm:t>
    </dgm:pt>
    <dgm:pt modelId="{899AAA2E-98D2-8845-9277-23989CDEE733}" type="parTrans" cxnId="{62AF9842-3E6B-C942-BDB3-EF60EA615954}">
      <dgm:prSet/>
      <dgm:spPr/>
      <dgm:t>
        <a:bodyPr/>
        <a:lstStyle/>
        <a:p>
          <a:endParaRPr lang="en-GB"/>
        </a:p>
      </dgm:t>
    </dgm:pt>
    <dgm:pt modelId="{4CF944EB-48F8-CC42-9596-126F32087C8E}" type="sibTrans" cxnId="{62AF9842-3E6B-C942-BDB3-EF60EA615954}">
      <dgm:prSet/>
      <dgm:spPr/>
      <dgm:t>
        <a:bodyPr/>
        <a:lstStyle/>
        <a:p>
          <a:endParaRPr lang="en-GB"/>
        </a:p>
      </dgm:t>
    </dgm:pt>
    <dgm:pt modelId="{2AB16902-2643-5E45-8DE9-2169590BE002}" type="pres">
      <dgm:prSet presAssocID="{5E657C39-4D57-1A4A-BFD6-6855056D66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E70F40C-013A-254E-8077-DED4624C6A80}" type="pres">
      <dgm:prSet presAssocID="{5E657C39-4D57-1A4A-BFD6-6855056D6681}" presName="cycle" presStyleCnt="0"/>
      <dgm:spPr/>
    </dgm:pt>
    <dgm:pt modelId="{B92BCA96-E048-0742-951F-A6968246DF0D}" type="pres">
      <dgm:prSet presAssocID="{AE575D31-A105-6141-B69A-8A9B64D8E4C8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61DFDB-DE7A-434A-936D-813A02BC38EF}" type="pres">
      <dgm:prSet presAssocID="{65CED3A6-B6ED-6245-A133-5DF1437157A8}" presName="sibTransFirstNode" presStyleLbl="bgShp" presStyleIdx="0" presStyleCnt="1"/>
      <dgm:spPr/>
      <dgm:t>
        <a:bodyPr/>
        <a:lstStyle/>
        <a:p>
          <a:endParaRPr lang="en-ZA"/>
        </a:p>
      </dgm:t>
    </dgm:pt>
    <dgm:pt modelId="{67D9BAEC-F476-8045-B0B2-01A676A69173}" type="pres">
      <dgm:prSet presAssocID="{CDE40CCE-ABED-E24D-9207-388DE36A2AB4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C30BD88-90A3-984A-BE47-35805E90E3FF}" type="pres">
      <dgm:prSet presAssocID="{5F63ED2A-DA5D-4947-A9F6-CD285E00761E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DAC2661-09FA-2443-951D-F970DCB7A345}" type="pres">
      <dgm:prSet presAssocID="{CAA4F820-E6FA-4442-A58C-33D4D49E5F93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71D400D-6E59-7C44-8896-6725DBDABDC1}" type="pres">
      <dgm:prSet presAssocID="{BA6C4C8A-6818-8E40-8E3A-1BAA9DC45E7F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7D3C57B-677D-A542-9BF5-764369BCC7B8}" type="pres">
      <dgm:prSet presAssocID="{13FBB2FA-E2FE-394D-8907-C543458123AD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DF746C-7CC0-FB4B-B52C-7218F45B793A}" type="pres">
      <dgm:prSet presAssocID="{A8C2A622-3293-F742-843F-70891956AF8B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22EB0E4-A1FB-F04D-9A69-B74C811154BB}" srcId="{5E657C39-4D57-1A4A-BFD6-6855056D6681}" destId="{CDE40CCE-ABED-E24D-9207-388DE36A2AB4}" srcOrd="1" destOrd="0" parTransId="{68325D0C-DF1E-9C4F-B9B6-36CE57841590}" sibTransId="{2B3F9691-6B1B-2F4A-AA0E-E41F3BA1FE12}"/>
    <dgm:cxn modelId="{24B151DA-71AE-6E44-978A-970AFA378720}" type="presOf" srcId="{65CED3A6-B6ED-6245-A133-5DF1437157A8}" destId="{6761DFDB-DE7A-434A-936D-813A02BC38EF}" srcOrd="0" destOrd="0" presId="urn:microsoft.com/office/officeart/2005/8/layout/cycle3"/>
    <dgm:cxn modelId="{E333B4AE-CA82-DE47-B654-07CAF793B280}" srcId="{5E657C39-4D57-1A4A-BFD6-6855056D6681}" destId="{13FBB2FA-E2FE-394D-8907-C543458123AD}" srcOrd="5" destOrd="0" parTransId="{784AD0C3-1A1C-4C46-B5C0-09892E08A9AB}" sibTransId="{95BAC1F7-15F9-914A-AD4C-679B4D998BDC}"/>
    <dgm:cxn modelId="{E478772D-AA8F-B64C-A7B4-1526230A589C}" type="presOf" srcId="{CDE40CCE-ABED-E24D-9207-388DE36A2AB4}" destId="{67D9BAEC-F476-8045-B0B2-01A676A69173}" srcOrd="0" destOrd="0" presId="urn:microsoft.com/office/officeart/2005/8/layout/cycle3"/>
    <dgm:cxn modelId="{51C5249F-A64C-6F43-B3EA-B7A7B6F1A300}" type="presOf" srcId="{5F63ED2A-DA5D-4947-A9F6-CD285E00761E}" destId="{4C30BD88-90A3-984A-BE47-35805E90E3FF}" srcOrd="0" destOrd="0" presId="urn:microsoft.com/office/officeart/2005/8/layout/cycle3"/>
    <dgm:cxn modelId="{670A4C09-EE7F-5D4B-A567-29F593324422}" type="presOf" srcId="{A8C2A622-3293-F742-843F-70891956AF8B}" destId="{7ADF746C-7CC0-FB4B-B52C-7218F45B793A}" srcOrd="0" destOrd="0" presId="urn:microsoft.com/office/officeart/2005/8/layout/cycle3"/>
    <dgm:cxn modelId="{C06ECEC3-F757-1949-9529-C1B812F13B70}" srcId="{5E657C39-4D57-1A4A-BFD6-6855056D6681}" destId="{BA6C4C8A-6818-8E40-8E3A-1BAA9DC45E7F}" srcOrd="4" destOrd="0" parTransId="{3BDBB443-09E7-3649-9528-BE3F49E9887A}" sibTransId="{37A9090E-B8E3-5A49-86EF-3A23FFADCC88}"/>
    <dgm:cxn modelId="{62AF9842-3E6B-C942-BDB3-EF60EA615954}" srcId="{5E657C39-4D57-1A4A-BFD6-6855056D6681}" destId="{A8C2A622-3293-F742-843F-70891956AF8B}" srcOrd="6" destOrd="0" parTransId="{899AAA2E-98D2-8845-9277-23989CDEE733}" sibTransId="{4CF944EB-48F8-CC42-9596-126F32087C8E}"/>
    <dgm:cxn modelId="{AE5A64DF-2959-EA43-94DE-CA17F69D97C4}" type="presOf" srcId="{BA6C4C8A-6818-8E40-8E3A-1BAA9DC45E7F}" destId="{A71D400D-6E59-7C44-8896-6725DBDABDC1}" srcOrd="0" destOrd="0" presId="urn:microsoft.com/office/officeart/2005/8/layout/cycle3"/>
    <dgm:cxn modelId="{107D46B2-6F4B-F642-AC5F-9B18D15F70DB}" type="presOf" srcId="{AE575D31-A105-6141-B69A-8A9B64D8E4C8}" destId="{B92BCA96-E048-0742-951F-A6968246DF0D}" srcOrd="0" destOrd="0" presId="urn:microsoft.com/office/officeart/2005/8/layout/cycle3"/>
    <dgm:cxn modelId="{FF797CC1-7FC9-EF4C-AB00-0B2ED7D2E28A}" type="presOf" srcId="{5E657C39-4D57-1A4A-BFD6-6855056D6681}" destId="{2AB16902-2643-5E45-8DE9-2169590BE002}" srcOrd="0" destOrd="0" presId="urn:microsoft.com/office/officeart/2005/8/layout/cycle3"/>
    <dgm:cxn modelId="{00BECBE5-6107-1245-A029-9316D2E7E855}" type="presOf" srcId="{13FBB2FA-E2FE-394D-8907-C543458123AD}" destId="{17D3C57B-677D-A542-9BF5-764369BCC7B8}" srcOrd="0" destOrd="0" presId="urn:microsoft.com/office/officeart/2005/8/layout/cycle3"/>
    <dgm:cxn modelId="{DA406930-6E74-9D4B-93D1-3C9C4F962265}" type="presOf" srcId="{CAA4F820-E6FA-4442-A58C-33D4D49E5F93}" destId="{2DAC2661-09FA-2443-951D-F970DCB7A345}" srcOrd="0" destOrd="0" presId="urn:microsoft.com/office/officeart/2005/8/layout/cycle3"/>
    <dgm:cxn modelId="{E9608B6D-F5E2-A143-BFDF-744522BE39AF}" srcId="{5E657C39-4D57-1A4A-BFD6-6855056D6681}" destId="{CAA4F820-E6FA-4442-A58C-33D4D49E5F93}" srcOrd="3" destOrd="0" parTransId="{A4835201-BE84-2449-837C-0266165AD21E}" sibTransId="{B301EDE1-CEF7-194C-ABDC-C56FDF370CFF}"/>
    <dgm:cxn modelId="{DF37A8AA-ABA9-4840-91D1-1164B5286A40}" srcId="{5E657C39-4D57-1A4A-BFD6-6855056D6681}" destId="{5F63ED2A-DA5D-4947-A9F6-CD285E00761E}" srcOrd="2" destOrd="0" parTransId="{5F84F34E-4B08-C642-8EAC-5936C0D10977}" sibTransId="{7CD5B5D6-250C-C147-859F-6FFF645AD5F1}"/>
    <dgm:cxn modelId="{63B23330-78C0-C547-8763-548B3FAE9679}" srcId="{5E657C39-4D57-1A4A-BFD6-6855056D6681}" destId="{AE575D31-A105-6141-B69A-8A9B64D8E4C8}" srcOrd="0" destOrd="0" parTransId="{A62D92E6-333E-D748-AB3B-889F96400E18}" sibTransId="{65CED3A6-B6ED-6245-A133-5DF1437157A8}"/>
    <dgm:cxn modelId="{D9CEFF7C-CCF7-2E47-8D5C-E64F6B5370C1}" type="presParOf" srcId="{2AB16902-2643-5E45-8DE9-2169590BE002}" destId="{9E70F40C-013A-254E-8077-DED4624C6A80}" srcOrd="0" destOrd="0" presId="urn:microsoft.com/office/officeart/2005/8/layout/cycle3"/>
    <dgm:cxn modelId="{13E1DC18-09C2-F44D-9DE6-EC9D6602E5F2}" type="presParOf" srcId="{9E70F40C-013A-254E-8077-DED4624C6A80}" destId="{B92BCA96-E048-0742-951F-A6968246DF0D}" srcOrd="0" destOrd="0" presId="urn:microsoft.com/office/officeart/2005/8/layout/cycle3"/>
    <dgm:cxn modelId="{DE3948D7-48E4-024C-871B-86CC5C447D5B}" type="presParOf" srcId="{9E70F40C-013A-254E-8077-DED4624C6A80}" destId="{6761DFDB-DE7A-434A-936D-813A02BC38EF}" srcOrd="1" destOrd="0" presId="urn:microsoft.com/office/officeart/2005/8/layout/cycle3"/>
    <dgm:cxn modelId="{9761172C-EDF4-E246-AA30-BEEC4E30EBF4}" type="presParOf" srcId="{9E70F40C-013A-254E-8077-DED4624C6A80}" destId="{67D9BAEC-F476-8045-B0B2-01A676A69173}" srcOrd="2" destOrd="0" presId="urn:microsoft.com/office/officeart/2005/8/layout/cycle3"/>
    <dgm:cxn modelId="{F9F39923-E0DB-7D46-8611-718E4DC00BCC}" type="presParOf" srcId="{9E70F40C-013A-254E-8077-DED4624C6A80}" destId="{4C30BD88-90A3-984A-BE47-35805E90E3FF}" srcOrd="3" destOrd="0" presId="urn:microsoft.com/office/officeart/2005/8/layout/cycle3"/>
    <dgm:cxn modelId="{C9F40B40-9ED9-2A41-BC77-F7904E192D91}" type="presParOf" srcId="{9E70F40C-013A-254E-8077-DED4624C6A80}" destId="{2DAC2661-09FA-2443-951D-F970DCB7A345}" srcOrd="4" destOrd="0" presId="urn:microsoft.com/office/officeart/2005/8/layout/cycle3"/>
    <dgm:cxn modelId="{CC03FF23-5540-9746-8905-9647315A9B3C}" type="presParOf" srcId="{9E70F40C-013A-254E-8077-DED4624C6A80}" destId="{A71D400D-6E59-7C44-8896-6725DBDABDC1}" srcOrd="5" destOrd="0" presId="urn:microsoft.com/office/officeart/2005/8/layout/cycle3"/>
    <dgm:cxn modelId="{DD0CE20F-B3BF-F340-AFA3-542433121568}" type="presParOf" srcId="{9E70F40C-013A-254E-8077-DED4624C6A80}" destId="{17D3C57B-677D-A542-9BF5-764369BCC7B8}" srcOrd="6" destOrd="0" presId="urn:microsoft.com/office/officeart/2005/8/layout/cycle3"/>
    <dgm:cxn modelId="{721B7DC1-7FD3-BA43-A94A-51FD769AC259}" type="presParOf" srcId="{9E70F40C-013A-254E-8077-DED4624C6A80}" destId="{7ADF746C-7CC0-FB4B-B52C-7218F45B793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058C56-C65C-E64E-B75F-F099829CBF05}" type="doc">
      <dgm:prSet loTypeId="urn:microsoft.com/office/officeart/2005/8/layout/gear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GB"/>
        </a:p>
      </dgm:t>
    </dgm:pt>
    <dgm:pt modelId="{221ED927-5682-974E-8D54-4016D5B7C161}">
      <dgm:prSet phldrT="[Text]"/>
      <dgm:spPr/>
      <dgm:t>
        <a:bodyPr/>
        <a:lstStyle/>
        <a:p>
          <a:r>
            <a:rPr lang="en-GB" b="1" dirty="0"/>
            <a:t>Integration</a:t>
          </a:r>
        </a:p>
      </dgm:t>
    </dgm:pt>
    <dgm:pt modelId="{CE77A0CE-9B60-2D47-A990-8DF7F2B76C75}" type="parTrans" cxnId="{82B45D39-3336-B64A-95EE-8D929F93D57B}">
      <dgm:prSet/>
      <dgm:spPr/>
      <dgm:t>
        <a:bodyPr/>
        <a:lstStyle/>
        <a:p>
          <a:endParaRPr lang="en-GB"/>
        </a:p>
      </dgm:t>
    </dgm:pt>
    <dgm:pt modelId="{5BE80767-0766-B644-A85C-7FC0E098B419}" type="sibTrans" cxnId="{82B45D39-3336-B64A-95EE-8D929F93D57B}">
      <dgm:prSet/>
      <dgm:spPr/>
      <dgm:t>
        <a:bodyPr/>
        <a:lstStyle/>
        <a:p>
          <a:endParaRPr lang="en-GB"/>
        </a:p>
      </dgm:t>
    </dgm:pt>
    <dgm:pt modelId="{EA6AE1CC-B786-CF45-BC6F-B5E4EC830181}">
      <dgm:prSet phldrT="[Text]"/>
      <dgm:spPr/>
      <dgm:t>
        <a:bodyPr/>
        <a:lstStyle/>
        <a:p>
          <a:r>
            <a:rPr lang="en-GB" b="1" dirty="0"/>
            <a:t>Collaboration</a:t>
          </a:r>
        </a:p>
      </dgm:t>
    </dgm:pt>
    <dgm:pt modelId="{5C25A85A-B6E7-594B-975C-F650C2DFB057}" type="parTrans" cxnId="{F92521CF-2844-3E41-9028-BC055A5D428B}">
      <dgm:prSet/>
      <dgm:spPr/>
      <dgm:t>
        <a:bodyPr/>
        <a:lstStyle/>
        <a:p>
          <a:endParaRPr lang="en-GB"/>
        </a:p>
      </dgm:t>
    </dgm:pt>
    <dgm:pt modelId="{089158AF-DB7A-8C41-88A2-D32CAF95AD86}" type="sibTrans" cxnId="{F92521CF-2844-3E41-9028-BC055A5D428B}">
      <dgm:prSet/>
      <dgm:spPr/>
      <dgm:t>
        <a:bodyPr/>
        <a:lstStyle/>
        <a:p>
          <a:endParaRPr lang="en-GB"/>
        </a:p>
      </dgm:t>
    </dgm:pt>
    <dgm:pt modelId="{B4DB2371-7BDC-A741-BB10-2D2AE77B6580}">
      <dgm:prSet phldrT="[Text]"/>
      <dgm:spPr/>
      <dgm:t>
        <a:bodyPr/>
        <a:lstStyle/>
        <a:p>
          <a:r>
            <a:rPr lang="en-GB" b="1" dirty="0"/>
            <a:t>Synergy</a:t>
          </a:r>
        </a:p>
      </dgm:t>
    </dgm:pt>
    <dgm:pt modelId="{A3655B39-F21D-264E-85B4-5AEB4B7714B8}" type="parTrans" cxnId="{47F9399A-9740-5947-AA97-3971776B4BBA}">
      <dgm:prSet/>
      <dgm:spPr/>
      <dgm:t>
        <a:bodyPr/>
        <a:lstStyle/>
        <a:p>
          <a:endParaRPr lang="en-GB"/>
        </a:p>
      </dgm:t>
    </dgm:pt>
    <dgm:pt modelId="{7EADEE46-0590-7943-9D59-E884638038C5}" type="sibTrans" cxnId="{47F9399A-9740-5947-AA97-3971776B4BBA}">
      <dgm:prSet/>
      <dgm:spPr/>
      <dgm:t>
        <a:bodyPr/>
        <a:lstStyle/>
        <a:p>
          <a:endParaRPr lang="en-GB"/>
        </a:p>
      </dgm:t>
    </dgm:pt>
    <dgm:pt modelId="{39208A93-1E4E-B54D-8606-66A600B0DCB0}" type="pres">
      <dgm:prSet presAssocID="{B0058C56-C65C-E64E-B75F-F099829CBF0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67B5252-51E1-9D4A-BECB-67D7CDF4F7B8}" type="pres">
      <dgm:prSet presAssocID="{221ED927-5682-974E-8D54-4016D5B7C16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3A0F849-9AD6-A44E-A2A1-75A757C37533}" type="pres">
      <dgm:prSet presAssocID="{221ED927-5682-974E-8D54-4016D5B7C161}" presName="gear1srcNode" presStyleLbl="node1" presStyleIdx="0" presStyleCnt="3"/>
      <dgm:spPr/>
      <dgm:t>
        <a:bodyPr/>
        <a:lstStyle/>
        <a:p>
          <a:endParaRPr lang="en-ZA"/>
        </a:p>
      </dgm:t>
    </dgm:pt>
    <dgm:pt modelId="{D8992DB3-6D91-FD4B-B1F4-B50DA35AC578}" type="pres">
      <dgm:prSet presAssocID="{221ED927-5682-974E-8D54-4016D5B7C161}" presName="gear1dstNode" presStyleLbl="node1" presStyleIdx="0" presStyleCnt="3"/>
      <dgm:spPr/>
      <dgm:t>
        <a:bodyPr/>
        <a:lstStyle/>
        <a:p>
          <a:endParaRPr lang="en-ZA"/>
        </a:p>
      </dgm:t>
    </dgm:pt>
    <dgm:pt modelId="{3DC6CF5D-EA50-834E-BA37-437C86873645}" type="pres">
      <dgm:prSet presAssocID="{EA6AE1CC-B786-CF45-BC6F-B5E4EC83018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FCB8EEC-430F-D742-9C99-164CEB5E87B9}" type="pres">
      <dgm:prSet presAssocID="{EA6AE1CC-B786-CF45-BC6F-B5E4EC830181}" presName="gear2srcNode" presStyleLbl="node1" presStyleIdx="1" presStyleCnt="3"/>
      <dgm:spPr/>
      <dgm:t>
        <a:bodyPr/>
        <a:lstStyle/>
        <a:p>
          <a:endParaRPr lang="en-ZA"/>
        </a:p>
      </dgm:t>
    </dgm:pt>
    <dgm:pt modelId="{9736F5BB-8A55-AD46-BC74-695F890A699B}" type="pres">
      <dgm:prSet presAssocID="{EA6AE1CC-B786-CF45-BC6F-B5E4EC830181}" presName="gear2dstNode" presStyleLbl="node1" presStyleIdx="1" presStyleCnt="3"/>
      <dgm:spPr/>
      <dgm:t>
        <a:bodyPr/>
        <a:lstStyle/>
        <a:p>
          <a:endParaRPr lang="en-ZA"/>
        </a:p>
      </dgm:t>
    </dgm:pt>
    <dgm:pt modelId="{7A95C0AF-0E26-6A47-8A90-CB3E1E30E2FB}" type="pres">
      <dgm:prSet presAssocID="{B4DB2371-7BDC-A741-BB10-2D2AE77B6580}" presName="gear3" presStyleLbl="node1" presStyleIdx="2" presStyleCnt="3"/>
      <dgm:spPr/>
      <dgm:t>
        <a:bodyPr/>
        <a:lstStyle/>
        <a:p>
          <a:endParaRPr lang="en-ZA"/>
        </a:p>
      </dgm:t>
    </dgm:pt>
    <dgm:pt modelId="{AF5C7534-F4ED-F84C-AB8C-83BF452E4AA8}" type="pres">
      <dgm:prSet presAssocID="{B4DB2371-7BDC-A741-BB10-2D2AE77B658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0824C1-14BE-BB44-8EF4-20C8304B0BC5}" type="pres">
      <dgm:prSet presAssocID="{B4DB2371-7BDC-A741-BB10-2D2AE77B6580}" presName="gear3srcNode" presStyleLbl="node1" presStyleIdx="2" presStyleCnt="3"/>
      <dgm:spPr/>
      <dgm:t>
        <a:bodyPr/>
        <a:lstStyle/>
        <a:p>
          <a:endParaRPr lang="en-ZA"/>
        </a:p>
      </dgm:t>
    </dgm:pt>
    <dgm:pt modelId="{8F730C18-5A12-6247-A552-A7C511A67344}" type="pres">
      <dgm:prSet presAssocID="{B4DB2371-7BDC-A741-BB10-2D2AE77B6580}" presName="gear3dstNode" presStyleLbl="node1" presStyleIdx="2" presStyleCnt="3"/>
      <dgm:spPr/>
      <dgm:t>
        <a:bodyPr/>
        <a:lstStyle/>
        <a:p>
          <a:endParaRPr lang="en-ZA"/>
        </a:p>
      </dgm:t>
    </dgm:pt>
    <dgm:pt modelId="{DEAEC3E7-D44B-864A-9504-454FB431DE95}" type="pres">
      <dgm:prSet presAssocID="{5BE80767-0766-B644-A85C-7FC0E098B419}" presName="connector1" presStyleLbl="sibTrans2D1" presStyleIdx="0" presStyleCnt="3"/>
      <dgm:spPr/>
      <dgm:t>
        <a:bodyPr/>
        <a:lstStyle/>
        <a:p>
          <a:endParaRPr lang="en-ZA"/>
        </a:p>
      </dgm:t>
    </dgm:pt>
    <dgm:pt modelId="{E01F4986-9B97-5B45-8BE0-A36111FD8B7E}" type="pres">
      <dgm:prSet presAssocID="{089158AF-DB7A-8C41-88A2-D32CAF95AD86}" presName="connector2" presStyleLbl="sibTrans2D1" presStyleIdx="1" presStyleCnt="3"/>
      <dgm:spPr/>
      <dgm:t>
        <a:bodyPr/>
        <a:lstStyle/>
        <a:p>
          <a:endParaRPr lang="en-ZA"/>
        </a:p>
      </dgm:t>
    </dgm:pt>
    <dgm:pt modelId="{5EEA81A0-D271-C04A-B03F-83A5E6F6D651}" type="pres">
      <dgm:prSet presAssocID="{7EADEE46-0590-7943-9D59-E884638038C5}" presName="connector3" presStyleLbl="sibTrans2D1" presStyleIdx="2" presStyleCnt="3"/>
      <dgm:spPr/>
      <dgm:t>
        <a:bodyPr/>
        <a:lstStyle/>
        <a:p>
          <a:endParaRPr lang="en-ZA"/>
        </a:p>
      </dgm:t>
    </dgm:pt>
  </dgm:ptLst>
  <dgm:cxnLst>
    <dgm:cxn modelId="{06973876-BD9B-AB41-A96D-12B2EC4BDF42}" type="presOf" srcId="{221ED927-5682-974E-8D54-4016D5B7C161}" destId="{D8992DB3-6D91-FD4B-B1F4-B50DA35AC578}" srcOrd="2" destOrd="0" presId="urn:microsoft.com/office/officeart/2005/8/layout/gear1"/>
    <dgm:cxn modelId="{930208F1-6AB2-FF45-B275-1B55901AAD57}" type="presOf" srcId="{221ED927-5682-974E-8D54-4016D5B7C161}" destId="{967B5252-51E1-9D4A-BECB-67D7CDF4F7B8}" srcOrd="0" destOrd="0" presId="urn:microsoft.com/office/officeart/2005/8/layout/gear1"/>
    <dgm:cxn modelId="{CC99E5C3-4FF9-7F43-A7AC-EFAB18B2BB5A}" type="presOf" srcId="{B4DB2371-7BDC-A741-BB10-2D2AE77B6580}" destId="{AF5C7534-F4ED-F84C-AB8C-83BF452E4AA8}" srcOrd="1" destOrd="0" presId="urn:microsoft.com/office/officeart/2005/8/layout/gear1"/>
    <dgm:cxn modelId="{1293E545-7F2E-6240-8584-103E54265B79}" type="presOf" srcId="{B4DB2371-7BDC-A741-BB10-2D2AE77B6580}" destId="{8C0824C1-14BE-BB44-8EF4-20C8304B0BC5}" srcOrd="2" destOrd="0" presId="urn:microsoft.com/office/officeart/2005/8/layout/gear1"/>
    <dgm:cxn modelId="{F92521CF-2844-3E41-9028-BC055A5D428B}" srcId="{B0058C56-C65C-E64E-B75F-F099829CBF05}" destId="{EA6AE1CC-B786-CF45-BC6F-B5E4EC830181}" srcOrd="1" destOrd="0" parTransId="{5C25A85A-B6E7-594B-975C-F650C2DFB057}" sibTransId="{089158AF-DB7A-8C41-88A2-D32CAF95AD86}"/>
    <dgm:cxn modelId="{3984679C-D68B-5B4D-A210-80E41F7AA485}" type="presOf" srcId="{5BE80767-0766-B644-A85C-7FC0E098B419}" destId="{DEAEC3E7-D44B-864A-9504-454FB431DE95}" srcOrd="0" destOrd="0" presId="urn:microsoft.com/office/officeart/2005/8/layout/gear1"/>
    <dgm:cxn modelId="{6E69EA05-8DF5-0A4E-934F-19D2E01766B7}" type="presOf" srcId="{EA6AE1CC-B786-CF45-BC6F-B5E4EC830181}" destId="{9736F5BB-8A55-AD46-BC74-695F890A699B}" srcOrd="2" destOrd="0" presId="urn:microsoft.com/office/officeart/2005/8/layout/gear1"/>
    <dgm:cxn modelId="{82B45D39-3336-B64A-95EE-8D929F93D57B}" srcId="{B0058C56-C65C-E64E-B75F-F099829CBF05}" destId="{221ED927-5682-974E-8D54-4016D5B7C161}" srcOrd="0" destOrd="0" parTransId="{CE77A0CE-9B60-2D47-A990-8DF7F2B76C75}" sibTransId="{5BE80767-0766-B644-A85C-7FC0E098B419}"/>
    <dgm:cxn modelId="{516AAD27-3F6E-7A42-A0DC-AEEDEF2AAF27}" type="presOf" srcId="{B4DB2371-7BDC-A741-BB10-2D2AE77B6580}" destId="{8F730C18-5A12-6247-A552-A7C511A67344}" srcOrd="3" destOrd="0" presId="urn:microsoft.com/office/officeart/2005/8/layout/gear1"/>
    <dgm:cxn modelId="{8FB74B79-A9D2-3345-B7CC-9790B5BFF807}" type="presOf" srcId="{221ED927-5682-974E-8D54-4016D5B7C161}" destId="{53A0F849-9AD6-A44E-A2A1-75A757C37533}" srcOrd="1" destOrd="0" presId="urn:microsoft.com/office/officeart/2005/8/layout/gear1"/>
    <dgm:cxn modelId="{F2B83027-FAB7-9943-B03B-47EE94EDAAB9}" type="presOf" srcId="{EA6AE1CC-B786-CF45-BC6F-B5E4EC830181}" destId="{CFCB8EEC-430F-D742-9C99-164CEB5E87B9}" srcOrd="1" destOrd="0" presId="urn:microsoft.com/office/officeart/2005/8/layout/gear1"/>
    <dgm:cxn modelId="{8AE1C823-B656-F843-BB9D-1FE77BC40F8A}" type="presOf" srcId="{7EADEE46-0590-7943-9D59-E884638038C5}" destId="{5EEA81A0-D271-C04A-B03F-83A5E6F6D651}" srcOrd="0" destOrd="0" presId="urn:microsoft.com/office/officeart/2005/8/layout/gear1"/>
    <dgm:cxn modelId="{FCBD64CD-F3CC-D14A-AC1D-D0FDE4B6133E}" type="presOf" srcId="{089158AF-DB7A-8C41-88A2-D32CAF95AD86}" destId="{E01F4986-9B97-5B45-8BE0-A36111FD8B7E}" srcOrd="0" destOrd="0" presId="urn:microsoft.com/office/officeart/2005/8/layout/gear1"/>
    <dgm:cxn modelId="{47F9399A-9740-5947-AA97-3971776B4BBA}" srcId="{B0058C56-C65C-E64E-B75F-F099829CBF05}" destId="{B4DB2371-7BDC-A741-BB10-2D2AE77B6580}" srcOrd="2" destOrd="0" parTransId="{A3655B39-F21D-264E-85B4-5AEB4B7714B8}" sibTransId="{7EADEE46-0590-7943-9D59-E884638038C5}"/>
    <dgm:cxn modelId="{E2850C5B-9CC8-5748-8423-58A7EA93F1A5}" type="presOf" srcId="{B0058C56-C65C-E64E-B75F-F099829CBF05}" destId="{39208A93-1E4E-B54D-8606-66A600B0DCB0}" srcOrd="0" destOrd="0" presId="urn:microsoft.com/office/officeart/2005/8/layout/gear1"/>
    <dgm:cxn modelId="{45CF5946-B39B-9F45-88A2-899A2F30F988}" type="presOf" srcId="{B4DB2371-7BDC-A741-BB10-2D2AE77B6580}" destId="{7A95C0AF-0E26-6A47-8A90-CB3E1E30E2FB}" srcOrd="0" destOrd="0" presId="urn:microsoft.com/office/officeart/2005/8/layout/gear1"/>
    <dgm:cxn modelId="{DC44B0A0-DCF0-E44B-BD57-989B5DEB06E8}" type="presOf" srcId="{EA6AE1CC-B786-CF45-BC6F-B5E4EC830181}" destId="{3DC6CF5D-EA50-834E-BA37-437C86873645}" srcOrd="0" destOrd="0" presId="urn:microsoft.com/office/officeart/2005/8/layout/gear1"/>
    <dgm:cxn modelId="{BF84B04C-B8E5-A247-9C4C-80749CCB0117}" type="presParOf" srcId="{39208A93-1E4E-B54D-8606-66A600B0DCB0}" destId="{967B5252-51E1-9D4A-BECB-67D7CDF4F7B8}" srcOrd="0" destOrd="0" presId="urn:microsoft.com/office/officeart/2005/8/layout/gear1"/>
    <dgm:cxn modelId="{7653A29A-79F4-C447-BF94-3BE5B07E284B}" type="presParOf" srcId="{39208A93-1E4E-B54D-8606-66A600B0DCB0}" destId="{53A0F849-9AD6-A44E-A2A1-75A757C37533}" srcOrd="1" destOrd="0" presId="urn:microsoft.com/office/officeart/2005/8/layout/gear1"/>
    <dgm:cxn modelId="{185D3ABF-5480-714C-AF6A-7705967ADD64}" type="presParOf" srcId="{39208A93-1E4E-B54D-8606-66A600B0DCB0}" destId="{D8992DB3-6D91-FD4B-B1F4-B50DA35AC578}" srcOrd="2" destOrd="0" presId="urn:microsoft.com/office/officeart/2005/8/layout/gear1"/>
    <dgm:cxn modelId="{D63CA4E3-4DC4-BC4E-8AF5-35D633211618}" type="presParOf" srcId="{39208A93-1E4E-B54D-8606-66A600B0DCB0}" destId="{3DC6CF5D-EA50-834E-BA37-437C86873645}" srcOrd="3" destOrd="0" presId="urn:microsoft.com/office/officeart/2005/8/layout/gear1"/>
    <dgm:cxn modelId="{A4736F2F-7D35-894E-956D-0B387F2DA27C}" type="presParOf" srcId="{39208A93-1E4E-B54D-8606-66A600B0DCB0}" destId="{CFCB8EEC-430F-D742-9C99-164CEB5E87B9}" srcOrd="4" destOrd="0" presId="urn:microsoft.com/office/officeart/2005/8/layout/gear1"/>
    <dgm:cxn modelId="{7463FB22-930C-744C-88B6-B29C2145A79C}" type="presParOf" srcId="{39208A93-1E4E-B54D-8606-66A600B0DCB0}" destId="{9736F5BB-8A55-AD46-BC74-695F890A699B}" srcOrd="5" destOrd="0" presId="urn:microsoft.com/office/officeart/2005/8/layout/gear1"/>
    <dgm:cxn modelId="{39F2077A-C347-F44B-97AB-B5FF8074CF2A}" type="presParOf" srcId="{39208A93-1E4E-B54D-8606-66A600B0DCB0}" destId="{7A95C0AF-0E26-6A47-8A90-CB3E1E30E2FB}" srcOrd="6" destOrd="0" presId="urn:microsoft.com/office/officeart/2005/8/layout/gear1"/>
    <dgm:cxn modelId="{1C8585E7-279B-1143-9FC8-4A319AE41156}" type="presParOf" srcId="{39208A93-1E4E-B54D-8606-66A600B0DCB0}" destId="{AF5C7534-F4ED-F84C-AB8C-83BF452E4AA8}" srcOrd="7" destOrd="0" presId="urn:microsoft.com/office/officeart/2005/8/layout/gear1"/>
    <dgm:cxn modelId="{49D6216C-3ED2-5E4D-865B-3E0C74FBD41A}" type="presParOf" srcId="{39208A93-1E4E-B54D-8606-66A600B0DCB0}" destId="{8C0824C1-14BE-BB44-8EF4-20C8304B0BC5}" srcOrd="8" destOrd="0" presId="urn:microsoft.com/office/officeart/2005/8/layout/gear1"/>
    <dgm:cxn modelId="{854BD3A5-0055-5C43-86BA-67C19D9E80CC}" type="presParOf" srcId="{39208A93-1E4E-B54D-8606-66A600B0DCB0}" destId="{8F730C18-5A12-6247-A552-A7C511A67344}" srcOrd="9" destOrd="0" presId="urn:microsoft.com/office/officeart/2005/8/layout/gear1"/>
    <dgm:cxn modelId="{ABEA4C25-2D6C-EE48-87F7-E163BFF8088D}" type="presParOf" srcId="{39208A93-1E4E-B54D-8606-66A600B0DCB0}" destId="{DEAEC3E7-D44B-864A-9504-454FB431DE95}" srcOrd="10" destOrd="0" presId="urn:microsoft.com/office/officeart/2005/8/layout/gear1"/>
    <dgm:cxn modelId="{7A56AF48-BE84-CA47-8106-AAA86D729575}" type="presParOf" srcId="{39208A93-1E4E-B54D-8606-66A600B0DCB0}" destId="{E01F4986-9B97-5B45-8BE0-A36111FD8B7E}" srcOrd="11" destOrd="0" presId="urn:microsoft.com/office/officeart/2005/8/layout/gear1"/>
    <dgm:cxn modelId="{C74963CA-F79F-7C43-8F0F-232754AADEA8}" type="presParOf" srcId="{39208A93-1E4E-B54D-8606-66A600B0DCB0}" destId="{5EEA81A0-D271-C04A-B03F-83A5E6F6D65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D4E794-0488-BA4F-86F4-A765051D76EA}" type="doc">
      <dgm:prSet loTypeId="urn:microsoft.com/office/officeart/2005/8/layout/hierarchy4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77F9B6D7-605A-C74F-A258-64A0A43595DF}">
      <dgm:prSet phldrT="[Text]"/>
      <dgm:spPr/>
      <dgm:t>
        <a:bodyPr/>
        <a:lstStyle/>
        <a:p>
          <a:r>
            <a:rPr lang="en-ZA" b="1" dirty="0">
              <a:effectLst/>
            </a:rPr>
            <a:t>MTSF Target: </a:t>
          </a:r>
          <a:r>
            <a:rPr lang="en-ZA" dirty="0">
              <a:effectLst/>
            </a:rPr>
            <a:t>10-year minimum sentence enforced</a:t>
          </a:r>
          <a:endParaRPr lang="en-GB" dirty="0"/>
        </a:p>
      </dgm:t>
    </dgm:pt>
    <dgm:pt modelId="{0D661272-F1E4-794A-B6D2-8CB70DA27967}" type="parTrans" cxnId="{CB1C3408-5D90-DA43-A4E3-D9D2AF627F1D}">
      <dgm:prSet/>
      <dgm:spPr/>
      <dgm:t>
        <a:bodyPr/>
        <a:lstStyle/>
        <a:p>
          <a:endParaRPr lang="en-GB"/>
        </a:p>
      </dgm:t>
    </dgm:pt>
    <dgm:pt modelId="{183ECA0F-F93A-8846-8068-B757BC9DC9EA}" type="sibTrans" cxnId="{CB1C3408-5D90-DA43-A4E3-D9D2AF627F1D}">
      <dgm:prSet/>
      <dgm:spPr/>
      <dgm:t>
        <a:bodyPr/>
        <a:lstStyle/>
        <a:p>
          <a:endParaRPr lang="en-GB"/>
        </a:p>
      </dgm:t>
    </dgm:pt>
    <dgm:pt modelId="{B294A684-5109-A64F-95E5-E6BDFE9F3E25}">
      <dgm:prSet phldrT="[Text]"/>
      <dgm:spPr/>
      <dgm:t>
        <a:bodyPr/>
        <a:lstStyle/>
        <a:p>
          <a:r>
            <a:rPr lang="en-GB" b="1" dirty="0"/>
            <a:t>Correctional Services: </a:t>
          </a:r>
          <a:r>
            <a:rPr lang="en-GB" dirty="0"/>
            <a:t>Remand and Incarceration Policy, Services and Resources</a:t>
          </a:r>
        </a:p>
      </dgm:t>
    </dgm:pt>
    <dgm:pt modelId="{33EA2690-975D-334A-8B35-272238B83CCB}" type="parTrans" cxnId="{FB5BBB50-FF7F-7D4A-AB97-A33717769C8F}">
      <dgm:prSet/>
      <dgm:spPr/>
      <dgm:t>
        <a:bodyPr/>
        <a:lstStyle/>
        <a:p>
          <a:endParaRPr lang="en-GB"/>
        </a:p>
      </dgm:t>
    </dgm:pt>
    <dgm:pt modelId="{62C7DD59-BB1E-7543-A666-3CD7117D66BB}" type="sibTrans" cxnId="{FB5BBB50-FF7F-7D4A-AB97-A33717769C8F}">
      <dgm:prSet/>
      <dgm:spPr/>
      <dgm:t>
        <a:bodyPr/>
        <a:lstStyle/>
        <a:p>
          <a:endParaRPr lang="en-GB"/>
        </a:p>
      </dgm:t>
    </dgm:pt>
    <dgm:pt modelId="{BBD5A72C-E89E-A74D-A10F-D3F48940C99E}">
      <dgm:prSet phldrT="[Text]"/>
      <dgm:spPr/>
      <dgm:t>
        <a:bodyPr/>
        <a:lstStyle/>
        <a:p>
          <a:r>
            <a:rPr lang="en-GB" b="1" dirty="0"/>
            <a:t>Intervention: </a:t>
          </a:r>
          <a:r>
            <a:rPr lang="en-ZA" dirty="0">
              <a:effectLst/>
            </a:rPr>
            <a:t>Call for stricter bail conditions and harsher sentences in combating violence against women and children, particularly in cases of domestic violence and sexual offenses</a:t>
          </a:r>
          <a:endParaRPr lang="en-GB" b="1" dirty="0"/>
        </a:p>
      </dgm:t>
    </dgm:pt>
    <dgm:pt modelId="{5BBC512D-C7FF-6243-807F-F1F75C6608AC}" type="parTrans" cxnId="{2862587E-AA65-B144-BCD6-2A286792D36B}">
      <dgm:prSet/>
      <dgm:spPr/>
      <dgm:t>
        <a:bodyPr/>
        <a:lstStyle/>
        <a:p>
          <a:endParaRPr lang="en-GB"/>
        </a:p>
      </dgm:t>
    </dgm:pt>
    <dgm:pt modelId="{236028CC-96A6-F94E-BB54-6D88427D2DE8}" type="sibTrans" cxnId="{2862587E-AA65-B144-BCD6-2A286792D36B}">
      <dgm:prSet/>
      <dgm:spPr/>
      <dgm:t>
        <a:bodyPr/>
        <a:lstStyle/>
        <a:p>
          <a:endParaRPr lang="en-GB"/>
        </a:p>
      </dgm:t>
    </dgm:pt>
    <dgm:pt modelId="{B5412E35-80F3-6043-9FBA-F15A695770E5}">
      <dgm:prSet phldrT="[Text]"/>
      <dgm:spPr/>
      <dgm:t>
        <a:bodyPr/>
        <a:lstStyle/>
        <a:p>
          <a:r>
            <a:rPr lang="en-ZA" b="1" dirty="0"/>
            <a:t>PRIORITY 5: </a:t>
          </a:r>
          <a:r>
            <a:rPr lang="en-US" b="1" dirty="0">
              <a:solidFill>
                <a:schemeClr val="bg1"/>
              </a:solidFill>
            </a:rPr>
            <a:t>SOCIAL COHESION AND SAFE COMMUNITIES</a:t>
          </a:r>
          <a:endParaRPr lang="en-GB" b="1" dirty="0">
            <a:solidFill>
              <a:schemeClr val="bg1"/>
            </a:solidFill>
          </a:endParaRPr>
        </a:p>
      </dgm:t>
    </dgm:pt>
    <dgm:pt modelId="{CDE0C634-DBAB-6A4D-AE39-E75F1E7902F2}" type="sibTrans" cxnId="{1C5D2F20-8A0B-2443-B3E1-1216EEDD3477}">
      <dgm:prSet/>
      <dgm:spPr/>
      <dgm:t>
        <a:bodyPr/>
        <a:lstStyle/>
        <a:p>
          <a:endParaRPr lang="en-GB"/>
        </a:p>
      </dgm:t>
    </dgm:pt>
    <dgm:pt modelId="{65E48FE9-6AA4-6248-939E-049AD7870191}" type="parTrans" cxnId="{1C5D2F20-8A0B-2443-B3E1-1216EEDD3477}">
      <dgm:prSet/>
      <dgm:spPr/>
      <dgm:t>
        <a:bodyPr/>
        <a:lstStyle/>
        <a:p>
          <a:endParaRPr lang="en-GB"/>
        </a:p>
      </dgm:t>
    </dgm:pt>
    <dgm:pt modelId="{D98549BA-1EC5-9D43-A1DF-D1AEFB2E57B5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Programme: Building Safer Communities</a:t>
          </a:r>
        </a:p>
      </dgm:t>
    </dgm:pt>
    <dgm:pt modelId="{F5D55B63-5C44-8744-B965-400B4A01C929}" type="parTrans" cxnId="{5F45DE9D-9CDE-4B40-AAE7-040484DF8A5C}">
      <dgm:prSet/>
      <dgm:spPr/>
      <dgm:t>
        <a:bodyPr/>
        <a:lstStyle/>
        <a:p>
          <a:endParaRPr lang="en-GB"/>
        </a:p>
      </dgm:t>
    </dgm:pt>
    <dgm:pt modelId="{6D3FE884-1E77-5544-81FC-B63625068251}" type="sibTrans" cxnId="{5F45DE9D-9CDE-4B40-AAE7-040484DF8A5C}">
      <dgm:prSet/>
      <dgm:spPr/>
      <dgm:t>
        <a:bodyPr/>
        <a:lstStyle/>
        <a:p>
          <a:endParaRPr lang="en-GB"/>
        </a:p>
      </dgm:t>
    </dgm:pt>
    <dgm:pt modelId="{6CD57059-9918-A14C-A6A7-4C9C025B7075}" type="pres">
      <dgm:prSet presAssocID="{E7D4E794-0488-BA4F-86F4-A765051D76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B00980EE-089B-2449-B4EA-B400CA7BDBF4}" type="pres">
      <dgm:prSet presAssocID="{B5412E35-80F3-6043-9FBA-F15A695770E5}" presName="vertOne" presStyleCnt="0"/>
      <dgm:spPr/>
    </dgm:pt>
    <dgm:pt modelId="{FB9C582A-3A07-EC41-AC54-619A4211C4BE}" type="pres">
      <dgm:prSet presAssocID="{B5412E35-80F3-6043-9FBA-F15A695770E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9EC8BBB-ABC7-BE40-B9C2-BB758E3B6B48}" type="pres">
      <dgm:prSet presAssocID="{B5412E35-80F3-6043-9FBA-F15A695770E5}" presName="parTransOne" presStyleCnt="0"/>
      <dgm:spPr/>
    </dgm:pt>
    <dgm:pt modelId="{4A0B70E3-6791-EA4E-B520-D7227D2E2B2C}" type="pres">
      <dgm:prSet presAssocID="{B5412E35-80F3-6043-9FBA-F15A695770E5}" presName="horzOne" presStyleCnt="0"/>
      <dgm:spPr/>
    </dgm:pt>
    <dgm:pt modelId="{B2F1385C-2428-5C49-85D3-4D65F2632B99}" type="pres">
      <dgm:prSet presAssocID="{D98549BA-1EC5-9D43-A1DF-D1AEFB2E57B5}" presName="vertTwo" presStyleCnt="0"/>
      <dgm:spPr/>
    </dgm:pt>
    <dgm:pt modelId="{1C6E0BC9-1B48-A446-B3A5-B6F0A5776EDC}" type="pres">
      <dgm:prSet presAssocID="{D98549BA-1EC5-9D43-A1DF-D1AEFB2E57B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61832B2-A67C-9A4B-AA48-63006E7DC88C}" type="pres">
      <dgm:prSet presAssocID="{D98549BA-1EC5-9D43-A1DF-D1AEFB2E57B5}" presName="horzTwo" presStyleCnt="0"/>
      <dgm:spPr/>
    </dgm:pt>
    <dgm:pt modelId="{15984E95-E4FE-5D4C-9903-B8B085905375}" type="pres">
      <dgm:prSet presAssocID="{6D3FE884-1E77-5544-81FC-B63625068251}" presName="sibSpaceTwo" presStyleCnt="0"/>
      <dgm:spPr/>
    </dgm:pt>
    <dgm:pt modelId="{AAA583E6-6414-7748-ABE0-A03C0B6BED69}" type="pres">
      <dgm:prSet presAssocID="{BBD5A72C-E89E-A74D-A10F-D3F48940C99E}" presName="vertTwo" presStyleCnt="0"/>
      <dgm:spPr/>
    </dgm:pt>
    <dgm:pt modelId="{8BAD2F8E-22A3-0447-8CE1-07496A9E7ABA}" type="pres">
      <dgm:prSet presAssocID="{BBD5A72C-E89E-A74D-A10F-D3F48940C99E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099BC2A-6D14-2642-9E81-EACFE23BA13D}" type="pres">
      <dgm:prSet presAssocID="{BBD5A72C-E89E-A74D-A10F-D3F48940C99E}" presName="horzTwo" presStyleCnt="0"/>
      <dgm:spPr/>
    </dgm:pt>
    <dgm:pt modelId="{6A39B1D6-EC45-D844-B343-BC27A8698C54}" type="pres">
      <dgm:prSet presAssocID="{236028CC-96A6-F94E-BB54-6D88427D2DE8}" presName="sibSpaceTwo" presStyleCnt="0"/>
      <dgm:spPr/>
    </dgm:pt>
    <dgm:pt modelId="{4BE82517-90AE-0340-B7A5-4B33C7CB2C2C}" type="pres">
      <dgm:prSet presAssocID="{77F9B6D7-605A-C74F-A258-64A0A43595DF}" presName="vertTwo" presStyleCnt="0"/>
      <dgm:spPr/>
    </dgm:pt>
    <dgm:pt modelId="{8733AA21-9D98-0149-B53B-A94839EEEACB}" type="pres">
      <dgm:prSet presAssocID="{77F9B6D7-605A-C74F-A258-64A0A43595DF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86BAFC8-B54C-5246-A685-63AEE7043122}" type="pres">
      <dgm:prSet presAssocID="{77F9B6D7-605A-C74F-A258-64A0A43595DF}" presName="horzTwo" presStyleCnt="0"/>
      <dgm:spPr/>
    </dgm:pt>
    <dgm:pt modelId="{E7409889-9B83-9E4D-911C-27BBC116336B}" type="pres">
      <dgm:prSet presAssocID="{183ECA0F-F93A-8846-8068-B757BC9DC9EA}" presName="sibSpaceTwo" presStyleCnt="0"/>
      <dgm:spPr/>
    </dgm:pt>
    <dgm:pt modelId="{C7EE9E93-48BC-8346-8287-86913B9C6A6F}" type="pres">
      <dgm:prSet presAssocID="{B294A684-5109-A64F-95E5-E6BDFE9F3E25}" presName="vertTwo" presStyleCnt="0"/>
      <dgm:spPr/>
    </dgm:pt>
    <dgm:pt modelId="{27D97D7C-BDC3-3449-A7F4-497053C62329}" type="pres">
      <dgm:prSet presAssocID="{B294A684-5109-A64F-95E5-E6BDFE9F3E25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92E9014-685B-8343-9B4E-77AC274EE6FC}" type="pres">
      <dgm:prSet presAssocID="{B294A684-5109-A64F-95E5-E6BDFE9F3E25}" presName="horzTwo" presStyleCnt="0"/>
      <dgm:spPr/>
    </dgm:pt>
  </dgm:ptLst>
  <dgm:cxnLst>
    <dgm:cxn modelId="{1C5D2F20-8A0B-2443-B3E1-1216EEDD3477}" srcId="{E7D4E794-0488-BA4F-86F4-A765051D76EA}" destId="{B5412E35-80F3-6043-9FBA-F15A695770E5}" srcOrd="0" destOrd="0" parTransId="{65E48FE9-6AA4-6248-939E-049AD7870191}" sibTransId="{CDE0C634-DBAB-6A4D-AE39-E75F1E7902F2}"/>
    <dgm:cxn modelId="{CCD0C11A-F61C-5441-BCE5-59DFC73ABD23}" type="presOf" srcId="{77F9B6D7-605A-C74F-A258-64A0A43595DF}" destId="{8733AA21-9D98-0149-B53B-A94839EEEACB}" srcOrd="0" destOrd="0" presId="urn:microsoft.com/office/officeart/2005/8/layout/hierarchy4"/>
    <dgm:cxn modelId="{29795DA1-9CB0-E84D-84D2-761AB93D4FB6}" type="presOf" srcId="{D98549BA-1EC5-9D43-A1DF-D1AEFB2E57B5}" destId="{1C6E0BC9-1B48-A446-B3A5-B6F0A5776EDC}" srcOrd="0" destOrd="0" presId="urn:microsoft.com/office/officeart/2005/8/layout/hierarchy4"/>
    <dgm:cxn modelId="{5F45DE9D-9CDE-4B40-AAE7-040484DF8A5C}" srcId="{B5412E35-80F3-6043-9FBA-F15A695770E5}" destId="{D98549BA-1EC5-9D43-A1DF-D1AEFB2E57B5}" srcOrd="0" destOrd="0" parTransId="{F5D55B63-5C44-8744-B965-400B4A01C929}" sibTransId="{6D3FE884-1E77-5544-81FC-B63625068251}"/>
    <dgm:cxn modelId="{2EF4972B-87FE-644F-B7A1-7815AC1F3D7F}" type="presOf" srcId="{B294A684-5109-A64F-95E5-E6BDFE9F3E25}" destId="{27D97D7C-BDC3-3449-A7F4-497053C62329}" srcOrd="0" destOrd="0" presId="urn:microsoft.com/office/officeart/2005/8/layout/hierarchy4"/>
    <dgm:cxn modelId="{A7B62AF0-BCEA-7A44-9908-ACDA30AEB275}" type="presOf" srcId="{B5412E35-80F3-6043-9FBA-F15A695770E5}" destId="{FB9C582A-3A07-EC41-AC54-619A4211C4BE}" srcOrd="0" destOrd="0" presId="urn:microsoft.com/office/officeart/2005/8/layout/hierarchy4"/>
    <dgm:cxn modelId="{2862587E-AA65-B144-BCD6-2A286792D36B}" srcId="{B5412E35-80F3-6043-9FBA-F15A695770E5}" destId="{BBD5A72C-E89E-A74D-A10F-D3F48940C99E}" srcOrd="1" destOrd="0" parTransId="{5BBC512D-C7FF-6243-807F-F1F75C6608AC}" sibTransId="{236028CC-96A6-F94E-BB54-6D88427D2DE8}"/>
    <dgm:cxn modelId="{CB1C3408-5D90-DA43-A4E3-D9D2AF627F1D}" srcId="{B5412E35-80F3-6043-9FBA-F15A695770E5}" destId="{77F9B6D7-605A-C74F-A258-64A0A43595DF}" srcOrd="2" destOrd="0" parTransId="{0D661272-F1E4-794A-B6D2-8CB70DA27967}" sibTransId="{183ECA0F-F93A-8846-8068-B757BC9DC9EA}"/>
    <dgm:cxn modelId="{34AA3B36-2B2A-244F-AEC5-D67FDCCDEF5E}" type="presOf" srcId="{BBD5A72C-E89E-A74D-A10F-D3F48940C99E}" destId="{8BAD2F8E-22A3-0447-8CE1-07496A9E7ABA}" srcOrd="0" destOrd="0" presId="urn:microsoft.com/office/officeart/2005/8/layout/hierarchy4"/>
    <dgm:cxn modelId="{FB5BBB50-FF7F-7D4A-AB97-A33717769C8F}" srcId="{B5412E35-80F3-6043-9FBA-F15A695770E5}" destId="{B294A684-5109-A64F-95E5-E6BDFE9F3E25}" srcOrd="3" destOrd="0" parTransId="{33EA2690-975D-334A-8B35-272238B83CCB}" sibTransId="{62C7DD59-BB1E-7543-A666-3CD7117D66BB}"/>
    <dgm:cxn modelId="{41529EA1-1DFC-BF46-B1B1-54E33C947EE2}" type="presOf" srcId="{E7D4E794-0488-BA4F-86F4-A765051D76EA}" destId="{6CD57059-9918-A14C-A6A7-4C9C025B7075}" srcOrd="0" destOrd="0" presId="urn:microsoft.com/office/officeart/2005/8/layout/hierarchy4"/>
    <dgm:cxn modelId="{C0F88CB5-F30F-FA45-BD15-473709807F01}" type="presParOf" srcId="{6CD57059-9918-A14C-A6A7-4C9C025B7075}" destId="{B00980EE-089B-2449-B4EA-B400CA7BDBF4}" srcOrd="0" destOrd="0" presId="urn:microsoft.com/office/officeart/2005/8/layout/hierarchy4"/>
    <dgm:cxn modelId="{3527A6A5-E2FC-BB42-822F-7710AB8C2D3B}" type="presParOf" srcId="{B00980EE-089B-2449-B4EA-B400CA7BDBF4}" destId="{FB9C582A-3A07-EC41-AC54-619A4211C4BE}" srcOrd="0" destOrd="0" presId="urn:microsoft.com/office/officeart/2005/8/layout/hierarchy4"/>
    <dgm:cxn modelId="{8E481FD4-C23D-524A-B0F3-92825A3028A8}" type="presParOf" srcId="{B00980EE-089B-2449-B4EA-B400CA7BDBF4}" destId="{E9EC8BBB-ABC7-BE40-B9C2-BB758E3B6B48}" srcOrd="1" destOrd="0" presId="urn:microsoft.com/office/officeart/2005/8/layout/hierarchy4"/>
    <dgm:cxn modelId="{93274888-CE30-A540-843C-2C7EDFD0501D}" type="presParOf" srcId="{B00980EE-089B-2449-B4EA-B400CA7BDBF4}" destId="{4A0B70E3-6791-EA4E-B520-D7227D2E2B2C}" srcOrd="2" destOrd="0" presId="urn:microsoft.com/office/officeart/2005/8/layout/hierarchy4"/>
    <dgm:cxn modelId="{41482B4A-42BC-C44B-B319-C5E62F5CF721}" type="presParOf" srcId="{4A0B70E3-6791-EA4E-B520-D7227D2E2B2C}" destId="{B2F1385C-2428-5C49-85D3-4D65F2632B99}" srcOrd="0" destOrd="0" presId="urn:microsoft.com/office/officeart/2005/8/layout/hierarchy4"/>
    <dgm:cxn modelId="{7CEDE2EF-7468-984D-BE28-EC7ADB685462}" type="presParOf" srcId="{B2F1385C-2428-5C49-85D3-4D65F2632B99}" destId="{1C6E0BC9-1B48-A446-B3A5-B6F0A5776EDC}" srcOrd="0" destOrd="0" presId="urn:microsoft.com/office/officeart/2005/8/layout/hierarchy4"/>
    <dgm:cxn modelId="{4D8BC7C1-D868-2747-BA2E-EE4C7E1564ED}" type="presParOf" srcId="{B2F1385C-2428-5C49-85D3-4D65F2632B99}" destId="{A61832B2-A67C-9A4B-AA48-63006E7DC88C}" srcOrd="1" destOrd="0" presId="urn:microsoft.com/office/officeart/2005/8/layout/hierarchy4"/>
    <dgm:cxn modelId="{445CD196-F6E5-5B4D-9177-D44C8982D2B4}" type="presParOf" srcId="{4A0B70E3-6791-EA4E-B520-D7227D2E2B2C}" destId="{15984E95-E4FE-5D4C-9903-B8B085905375}" srcOrd="1" destOrd="0" presId="urn:microsoft.com/office/officeart/2005/8/layout/hierarchy4"/>
    <dgm:cxn modelId="{0027B78C-4365-E14B-8748-1B87480CDF0B}" type="presParOf" srcId="{4A0B70E3-6791-EA4E-B520-D7227D2E2B2C}" destId="{AAA583E6-6414-7748-ABE0-A03C0B6BED69}" srcOrd="2" destOrd="0" presId="urn:microsoft.com/office/officeart/2005/8/layout/hierarchy4"/>
    <dgm:cxn modelId="{30011547-6942-D447-BAE7-EEAAC86FC092}" type="presParOf" srcId="{AAA583E6-6414-7748-ABE0-A03C0B6BED69}" destId="{8BAD2F8E-22A3-0447-8CE1-07496A9E7ABA}" srcOrd="0" destOrd="0" presId="urn:microsoft.com/office/officeart/2005/8/layout/hierarchy4"/>
    <dgm:cxn modelId="{DECA27F9-0FAA-1E4D-8CCB-FCF6C4B63818}" type="presParOf" srcId="{AAA583E6-6414-7748-ABE0-A03C0B6BED69}" destId="{B099BC2A-6D14-2642-9E81-EACFE23BA13D}" srcOrd="1" destOrd="0" presId="urn:microsoft.com/office/officeart/2005/8/layout/hierarchy4"/>
    <dgm:cxn modelId="{0BF1AAFB-AFFE-5748-BB8C-6DC139B935EE}" type="presParOf" srcId="{4A0B70E3-6791-EA4E-B520-D7227D2E2B2C}" destId="{6A39B1D6-EC45-D844-B343-BC27A8698C54}" srcOrd="3" destOrd="0" presId="urn:microsoft.com/office/officeart/2005/8/layout/hierarchy4"/>
    <dgm:cxn modelId="{613A7394-97B4-4F41-B4F9-DCA3CB537FC6}" type="presParOf" srcId="{4A0B70E3-6791-EA4E-B520-D7227D2E2B2C}" destId="{4BE82517-90AE-0340-B7A5-4B33C7CB2C2C}" srcOrd="4" destOrd="0" presId="urn:microsoft.com/office/officeart/2005/8/layout/hierarchy4"/>
    <dgm:cxn modelId="{3F4DFDF8-67CA-0F42-B034-C445A27AFD3A}" type="presParOf" srcId="{4BE82517-90AE-0340-B7A5-4B33C7CB2C2C}" destId="{8733AA21-9D98-0149-B53B-A94839EEEACB}" srcOrd="0" destOrd="0" presId="urn:microsoft.com/office/officeart/2005/8/layout/hierarchy4"/>
    <dgm:cxn modelId="{98E48BEA-9188-A340-BA09-E0D309F49008}" type="presParOf" srcId="{4BE82517-90AE-0340-B7A5-4B33C7CB2C2C}" destId="{886BAFC8-B54C-5246-A685-63AEE7043122}" srcOrd="1" destOrd="0" presId="urn:microsoft.com/office/officeart/2005/8/layout/hierarchy4"/>
    <dgm:cxn modelId="{284B86A2-2561-5F4E-B041-D5C2C8C44008}" type="presParOf" srcId="{4A0B70E3-6791-EA4E-B520-D7227D2E2B2C}" destId="{E7409889-9B83-9E4D-911C-27BBC116336B}" srcOrd="5" destOrd="0" presId="urn:microsoft.com/office/officeart/2005/8/layout/hierarchy4"/>
    <dgm:cxn modelId="{E3361F8C-2371-C44E-B128-5A2EF8DBEE54}" type="presParOf" srcId="{4A0B70E3-6791-EA4E-B520-D7227D2E2B2C}" destId="{C7EE9E93-48BC-8346-8287-86913B9C6A6F}" srcOrd="6" destOrd="0" presId="urn:microsoft.com/office/officeart/2005/8/layout/hierarchy4"/>
    <dgm:cxn modelId="{A779A4EB-3A69-C843-A57C-19BFF5C66078}" type="presParOf" srcId="{C7EE9E93-48BC-8346-8287-86913B9C6A6F}" destId="{27D97D7C-BDC3-3449-A7F4-497053C62329}" srcOrd="0" destOrd="0" presId="urn:microsoft.com/office/officeart/2005/8/layout/hierarchy4"/>
    <dgm:cxn modelId="{77959064-41AD-A340-A6B2-95D5D697CA90}" type="presParOf" srcId="{C7EE9E93-48BC-8346-8287-86913B9C6A6F}" destId="{492E9014-685B-8343-9B4E-77AC274EE6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F381C4-DD76-364A-8A78-5FA57472A588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F17E802-E31C-B04C-8514-B03A552238DC}">
      <dgm:prSet phldrT="[Text]"/>
      <dgm:spPr/>
      <dgm:t>
        <a:bodyPr/>
        <a:lstStyle/>
        <a:p>
          <a:r>
            <a:rPr lang="en-GB" dirty="0"/>
            <a:t>Re- prioritization</a:t>
          </a:r>
        </a:p>
      </dgm:t>
    </dgm:pt>
    <dgm:pt modelId="{ED2D150A-6638-CF47-93FA-68711CCD44A1}" type="parTrans" cxnId="{52B17D16-8EDB-8E4A-899A-66188AB059F7}">
      <dgm:prSet/>
      <dgm:spPr/>
      <dgm:t>
        <a:bodyPr/>
        <a:lstStyle/>
        <a:p>
          <a:endParaRPr lang="en-GB"/>
        </a:p>
      </dgm:t>
    </dgm:pt>
    <dgm:pt modelId="{45854A04-1FAC-FA4D-999E-8D0F9F8931AF}" type="sibTrans" cxnId="{52B17D16-8EDB-8E4A-899A-66188AB059F7}">
      <dgm:prSet/>
      <dgm:spPr/>
      <dgm:t>
        <a:bodyPr/>
        <a:lstStyle/>
        <a:p>
          <a:endParaRPr lang="en-GB"/>
        </a:p>
      </dgm:t>
    </dgm:pt>
    <dgm:pt modelId="{16AFBA67-2C70-9B45-9201-81DB3D392078}">
      <dgm:prSet phldrT="[Text]"/>
      <dgm:spPr/>
      <dgm:t>
        <a:bodyPr/>
        <a:lstStyle/>
        <a:p>
          <a:r>
            <a:rPr lang="en-GB" dirty="0"/>
            <a:t>What is critical?</a:t>
          </a:r>
        </a:p>
      </dgm:t>
    </dgm:pt>
    <dgm:pt modelId="{9FBC36C7-8B37-0747-A534-A1A368000FFD}" type="parTrans" cxnId="{16BF92EB-A7AB-BD4F-B511-43B6AADA537E}">
      <dgm:prSet/>
      <dgm:spPr/>
      <dgm:t>
        <a:bodyPr/>
        <a:lstStyle/>
        <a:p>
          <a:endParaRPr lang="en-GB"/>
        </a:p>
      </dgm:t>
    </dgm:pt>
    <dgm:pt modelId="{B96200AA-73B8-FD45-B3C0-0B2A79679884}" type="sibTrans" cxnId="{16BF92EB-A7AB-BD4F-B511-43B6AADA537E}">
      <dgm:prSet/>
      <dgm:spPr/>
      <dgm:t>
        <a:bodyPr/>
        <a:lstStyle/>
        <a:p>
          <a:endParaRPr lang="en-GB"/>
        </a:p>
      </dgm:t>
    </dgm:pt>
    <dgm:pt modelId="{66A4DD43-321E-B240-BCCD-785EB4247758}">
      <dgm:prSet phldrT="[Text]"/>
      <dgm:spPr/>
      <dgm:t>
        <a:bodyPr/>
        <a:lstStyle/>
        <a:p>
          <a:r>
            <a:rPr lang="en-GB" dirty="0"/>
            <a:t>What are priorities for the department?</a:t>
          </a:r>
        </a:p>
      </dgm:t>
    </dgm:pt>
    <dgm:pt modelId="{0992E9E1-7EEC-0B48-A4A1-F0A3E8A989B3}" type="parTrans" cxnId="{653B3662-EA6C-7F4D-9CFD-1A020FAF1EA2}">
      <dgm:prSet/>
      <dgm:spPr/>
      <dgm:t>
        <a:bodyPr/>
        <a:lstStyle/>
        <a:p>
          <a:endParaRPr lang="en-GB"/>
        </a:p>
      </dgm:t>
    </dgm:pt>
    <dgm:pt modelId="{B6F6E189-B28D-0B44-9EFD-49F6233A53A2}" type="sibTrans" cxnId="{653B3662-EA6C-7F4D-9CFD-1A020FAF1EA2}">
      <dgm:prSet/>
      <dgm:spPr/>
      <dgm:t>
        <a:bodyPr/>
        <a:lstStyle/>
        <a:p>
          <a:endParaRPr lang="en-GB"/>
        </a:p>
      </dgm:t>
    </dgm:pt>
    <dgm:pt modelId="{8F7920A3-61E4-A740-93DF-F371C5D4741E}">
      <dgm:prSet phldrT="[Text]"/>
      <dgm:spPr/>
      <dgm:t>
        <a:bodyPr/>
        <a:lstStyle/>
        <a:p>
          <a:r>
            <a:rPr lang="en-GB" dirty="0"/>
            <a:t>Redundancies</a:t>
          </a:r>
        </a:p>
      </dgm:t>
    </dgm:pt>
    <dgm:pt modelId="{34A139A8-103B-B941-9010-B478BEA89E45}" type="parTrans" cxnId="{4D0DE8B6-A3EE-8948-9BC2-F56C18246C61}">
      <dgm:prSet/>
      <dgm:spPr/>
      <dgm:t>
        <a:bodyPr/>
        <a:lstStyle/>
        <a:p>
          <a:endParaRPr lang="en-GB"/>
        </a:p>
      </dgm:t>
    </dgm:pt>
    <dgm:pt modelId="{81873813-B1FE-AE44-A681-7FFD038D381D}" type="sibTrans" cxnId="{4D0DE8B6-A3EE-8948-9BC2-F56C18246C61}">
      <dgm:prSet/>
      <dgm:spPr/>
      <dgm:t>
        <a:bodyPr/>
        <a:lstStyle/>
        <a:p>
          <a:endParaRPr lang="en-GB"/>
        </a:p>
      </dgm:t>
    </dgm:pt>
    <dgm:pt modelId="{05B80DBF-B424-BC44-93E3-5AE26523426E}">
      <dgm:prSet phldrT="[Text]"/>
      <dgm:spPr/>
      <dgm:t>
        <a:bodyPr/>
        <a:lstStyle/>
        <a:p>
          <a:r>
            <a:rPr lang="en-GB" dirty="0"/>
            <a:t>What is not efficient?</a:t>
          </a:r>
        </a:p>
      </dgm:t>
    </dgm:pt>
    <dgm:pt modelId="{C006A25D-88E4-5A4E-879A-35734E8782AF}" type="parTrans" cxnId="{FF4E9638-61EC-EF4B-8861-253949ECB1A8}">
      <dgm:prSet/>
      <dgm:spPr/>
      <dgm:t>
        <a:bodyPr/>
        <a:lstStyle/>
        <a:p>
          <a:endParaRPr lang="en-GB"/>
        </a:p>
      </dgm:t>
    </dgm:pt>
    <dgm:pt modelId="{7ACB8E1E-5A55-4649-9BA8-E3D60991CF94}" type="sibTrans" cxnId="{FF4E9638-61EC-EF4B-8861-253949ECB1A8}">
      <dgm:prSet/>
      <dgm:spPr/>
      <dgm:t>
        <a:bodyPr/>
        <a:lstStyle/>
        <a:p>
          <a:endParaRPr lang="en-GB"/>
        </a:p>
      </dgm:t>
    </dgm:pt>
    <dgm:pt modelId="{ED714989-24F1-4843-A901-0FBD1E7DB5A1}">
      <dgm:prSet phldrT="[Text]"/>
      <dgm:spPr/>
      <dgm:t>
        <a:bodyPr/>
        <a:lstStyle/>
        <a:p>
          <a:r>
            <a:rPr lang="en-GB" dirty="0"/>
            <a:t>what is no longer required?</a:t>
          </a:r>
        </a:p>
      </dgm:t>
    </dgm:pt>
    <dgm:pt modelId="{83F43CD7-C5E8-5940-98BB-5228D9D78850}" type="parTrans" cxnId="{CD6BF3EC-BEA8-C342-AC0B-2BCB31DCCF51}">
      <dgm:prSet/>
      <dgm:spPr/>
      <dgm:t>
        <a:bodyPr/>
        <a:lstStyle/>
        <a:p>
          <a:endParaRPr lang="en-GB"/>
        </a:p>
      </dgm:t>
    </dgm:pt>
    <dgm:pt modelId="{EC8DEA07-F2F1-024E-A724-DC0FE7F34681}" type="sibTrans" cxnId="{CD6BF3EC-BEA8-C342-AC0B-2BCB31DCCF51}">
      <dgm:prSet/>
      <dgm:spPr/>
      <dgm:t>
        <a:bodyPr/>
        <a:lstStyle/>
        <a:p>
          <a:endParaRPr lang="en-GB"/>
        </a:p>
      </dgm:t>
    </dgm:pt>
    <dgm:pt modelId="{727AC694-8FD3-C34D-AD5E-80A10B04A241}">
      <dgm:prSet phldrT="[Text]"/>
      <dgm:spPr/>
      <dgm:t>
        <a:bodyPr/>
        <a:lstStyle/>
        <a:p>
          <a:r>
            <a:rPr lang="en-GB" dirty="0"/>
            <a:t>Innovation</a:t>
          </a:r>
        </a:p>
      </dgm:t>
    </dgm:pt>
    <dgm:pt modelId="{0DF87B97-44E6-3E46-BEE9-A291E7AEC909}" type="parTrans" cxnId="{3862193B-6897-E84D-A77B-69254289ADAE}">
      <dgm:prSet/>
      <dgm:spPr/>
      <dgm:t>
        <a:bodyPr/>
        <a:lstStyle/>
        <a:p>
          <a:endParaRPr lang="en-GB"/>
        </a:p>
      </dgm:t>
    </dgm:pt>
    <dgm:pt modelId="{7689320E-165E-6945-91CE-EC38EDFC4E53}" type="sibTrans" cxnId="{3862193B-6897-E84D-A77B-69254289ADAE}">
      <dgm:prSet/>
      <dgm:spPr/>
      <dgm:t>
        <a:bodyPr/>
        <a:lstStyle/>
        <a:p>
          <a:endParaRPr lang="en-GB"/>
        </a:p>
      </dgm:t>
    </dgm:pt>
    <dgm:pt modelId="{0276CCAC-9DFF-FB41-93CF-1A1FEDDD6497}">
      <dgm:prSet phldrT="[Text]"/>
      <dgm:spPr/>
      <dgm:t>
        <a:bodyPr/>
        <a:lstStyle/>
        <a:p>
          <a:r>
            <a:rPr lang="en-GB" dirty="0"/>
            <a:t>Innovative operations</a:t>
          </a:r>
        </a:p>
      </dgm:t>
    </dgm:pt>
    <dgm:pt modelId="{BED9BD93-20C6-3B43-9B08-0CB2363FDCC4}" type="parTrans" cxnId="{CA755A31-DE3E-174C-BF23-3560F0D9305D}">
      <dgm:prSet/>
      <dgm:spPr/>
      <dgm:t>
        <a:bodyPr/>
        <a:lstStyle/>
        <a:p>
          <a:endParaRPr lang="en-GB"/>
        </a:p>
      </dgm:t>
    </dgm:pt>
    <dgm:pt modelId="{5D31F2C0-2D91-114D-8FA4-B734E1B1FE53}" type="sibTrans" cxnId="{CA755A31-DE3E-174C-BF23-3560F0D9305D}">
      <dgm:prSet/>
      <dgm:spPr/>
      <dgm:t>
        <a:bodyPr/>
        <a:lstStyle/>
        <a:p>
          <a:endParaRPr lang="en-GB"/>
        </a:p>
      </dgm:t>
    </dgm:pt>
    <dgm:pt modelId="{4D768E30-7CC4-994D-86C4-0A64E6D21379}">
      <dgm:prSet phldrT="[Text]"/>
      <dgm:spPr/>
      <dgm:t>
        <a:bodyPr/>
        <a:lstStyle/>
        <a:p>
          <a:r>
            <a:rPr lang="en-GB" dirty="0"/>
            <a:t>New efficiencies and streamlining</a:t>
          </a:r>
        </a:p>
      </dgm:t>
    </dgm:pt>
    <dgm:pt modelId="{E017A665-11F5-CE4F-A4E9-E0900FEE4DDA}" type="parTrans" cxnId="{91B6BD20-14F9-E34F-9055-05BFF417E727}">
      <dgm:prSet/>
      <dgm:spPr/>
      <dgm:t>
        <a:bodyPr/>
        <a:lstStyle/>
        <a:p>
          <a:endParaRPr lang="en-GB"/>
        </a:p>
      </dgm:t>
    </dgm:pt>
    <dgm:pt modelId="{E5FBFF92-0CA2-7942-99A3-CA1833AF4A02}" type="sibTrans" cxnId="{91B6BD20-14F9-E34F-9055-05BFF417E727}">
      <dgm:prSet/>
      <dgm:spPr/>
      <dgm:t>
        <a:bodyPr/>
        <a:lstStyle/>
        <a:p>
          <a:endParaRPr lang="en-GB"/>
        </a:p>
      </dgm:t>
    </dgm:pt>
    <dgm:pt modelId="{714A3349-C125-2248-9F5F-0DF0ABC9BC71}" type="pres">
      <dgm:prSet presAssocID="{D7F381C4-DD76-364A-8A78-5FA57472A5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EBFE54A-A3B8-E248-A1E5-1E1CB7B4226A}" type="pres">
      <dgm:prSet presAssocID="{D7F381C4-DD76-364A-8A78-5FA57472A588}" presName="tSp" presStyleCnt="0"/>
      <dgm:spPr/>
    </dgm:pt>
    <dgm:pt modelId="{D113759C-6B27-6D45-822E-75D43A9E2166}" type="pres">
      <dgm:prSet presAssocID="{D7F381C4-DD76-364A-8A78-5FA57472A588}" presName="bSp" presStyleCnt="0"/>
      <dgm:spPr/>
    </dgm:pt>
    <dgm:pt modelId="{90288855-86C4-C745-8140-11728404D958}" type="pres">
      <dgm:prSet presAssocID="{D7F381C4-DD76-364A-8A78-5FA57472A588}" presName="process" presStyleCnt="0"/>
      <dgm:spPr/>
    </dgm:pt>
    <dgm:pt modelId="{8FA5A262-2510-9C4B-8B26-F757AEAFCA3F}" type="pres">
      <dgm:prSet presAssocID="{AF17E802-E31C-B04C-8514-B03A552238DC}" presName="composite1" presStyleCnt="0"/>
      <dgm:spPr/>
    </dgm:pt>
    <dgm:pt modelId="{92744687-295D-6841-ADCE-7FF5D624E423}" type="pres">
      <dgm:prSet presAssocID="{AF17E802-E31C-B04C-8514-B03A552238DC}" presName="dummyNode1" presStyleLbl="node1" presStyleIdx="0" presStyleCnt="3"/>
      <dgm:spPr/>
    </dgm:pt>
    <dgm:pt modelId="{9CF2F363-DE8D-9A4A-82BA-6DCD8AE30689}" type="pres">
      <dgm:prSet presAssocID="{AF17E802-E31C-B04C-8514-B03A552238D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B58F6BC-3CA0-A746-9E9C-48D5F7C65F40}" type="pres">
      <dgm:prSet presAssocID="{AF17E802-E31C-B04C-8514-B03A552238D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3C28DD6-B0E2-3E48-9ACD-390A22C44847}" type="pres">
      <dgm:prSet presAssocID="{AF17E802-E31C-B04C-8514-B03A552238D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FCE8487-5327-3344-AA3D-1E550D2954B6}" type="pres">
      <dgm:prSet presAssocID="{AF17E802-E31C-B04C-8514-B03A552238DC}" presName="connSite1" presStyleCnt="0"/>
      <dgm:spPr/>
    </dgm:pt>
    <dgm:pt modelId="{0CBC6563-2545-864F-9925-EEBF6BF420FE}" type="pres">
      <dgm:prSet presAssocID="{45854A04-1FAC-FA4D-999E-8D0F9F8931AF}" presName="Name9" presStyleLbl="sibTrans2D1" presStyleIdx="0" presStyleCnt="2"/>
      <dgm:spPr/>
      <dgm:t>
        <a:bodyPr/>
        <a:lstStyle/>
        <a:p>
          <a:endParaRPr lang="en-ZA"/>
        </a:p>
      </dgm:t>
    </dgm:pt>
    <dgm:pt modelId="{90620F5D-9B17-9F46-8D32-AAEA1A50EA4F}" type="pres">
      <dgm:prSet presAssocID="{8F7920A3-61E4-A740-93DF-F371C5D4741E}" presName="composite2" presStyleCnt="0"/>
      <dgm:spPr/>
    </dgm:pt>
    <dgm:pt modelId="{31165A53-4778-094A-A54B-A77507EC7A31}" type="pres">
      <dgm:prSet presAssocID="{8F7920A3-61E4-A740-93DF-F371C5D4741E}" presName="dummyNode2" presStyleLbl="node1" presStyleIdx="0" presStyleCnt="3"/>
      <dgm:spPr/>
    </dgm:pt>
    <dgm:pt modelId="{A6650C60-6E1B-934A-8F88-AFBC298D5818}" type="pres">
      <dgm:prSet presAssocID="{8F7920A3-61E4-A740-93DF-F371C5D4741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4399CAD-AE0C-8648-8386-8D1F17C7DB8C}" type="pres">
      <dgm:prSet presAssocID="{8F7920A3-61E4-A740-93DF-F371C5D4741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A4740CC-E0B5-0948-B998-2518D9351642}" type="pres">
      <dgm:prSet presAssocID="{8F7920A3-61E4-A740-93DF-F371C5D4741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175560E-8A59-0D48-808F-B54518CE6D68}" type="pres">
      <dgm:prSet presAssocID="{8F7920A3-61E4-A740-93DF-F371C5D4741E}" presName="connSite2" presStyleCnt="0"/>
      <dgm:spPr/>
    </dgm:pt>
    <dgm:pt modelId="{ED370D88-78FC-584F-A381-5BA816809D70}" type="pres">
      <dgm:prSet presAssocID="{81873813-B1FE-AE44-A681-7FFD038D381D}" presName="Name18" presStyleLbl="sibTrans2D1" presStyleIdx="1" presStyleCnt="2"/>
      <dgm:spPr/>
      <dgm:t>
        <a:bodyPr/>
        <a:lstStyle/>
        <a:p>
          <a:endParaRPr lang="en-ZA"/>
        </a:p>
      </dgm:t>
    </dgm:pt>
    <dgm:pt modelId="{15BEC651-61D2-EF4B-A647-57262E373BCF}" type="pres">
      <dgm:prSet presAssocID="{727AC694-8FD3-C34D-AD5E-80A10B04A241}" presName="composite1" presStyleCnt="0"/>
      <dgm:spPr/>
    </dgm:pt>
    <dgm:pt modelId="{0573989F-D2F0-8D41-88BD-F988AC575A8A}" type="pres">
      <dgm:prSet presAssocID="{727AC694-8FD3-C34D-AD5E-80A10B04A241}" presName="dummyNode1" presStyleLbl="node1" presStyleIdx="1" presStyleCnt="3"/>
      <dgm:spPr/>
    </dgm:pt>
    <dgm:pt modelId="{4FBC98EC-FC78-4143-9E13-E0D1E915D38A}" type="pres">
      <dgm:prSet presAssocID="{727AC694-8FD3-C34D-AD5E-80A10B04A24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2A7E5DD-CA78-FB4B-A022-237BEB4E2337}" type="pres">
      <dgm:prSet presAssocID="{727AC694-8FD3-C34D-AD5E-80A10B04A24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B9A5568-FC98-D541-BE31-24EC53A9B6DB}" type="pres">
      <dgm:prSet presAssocID="{727AC694-8FD3-C34D-AD5E-80A10B04A24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EE4FEA7-338C-544B-ADAE-449E2EF68B49}" type="pres">
      <dgm:prSet presAssocID="{727AC694-8FD3-C34D-AD5E-80A10B04A241}" presName="connSite1" presStyleCnt="0"/>
      <dgm:spPr/>
    </dgm:pt>
  </dgm:ptLst>
  <dgm:cxnLst>
    <dgm:cxn modelId="{FF4E9638-61EC-EF4B-8861-253949ECB1A8}" srcId="{8F7920A3-61E4-A740-93DF-F371C5D4741E}" destId="{05B80DBF-B424-BC44-93E3-5AE26523426E}" srcOrd="0" destOrd="0" parTransId="{C006A25D-88E4-5A4E-879A-35734E8782AF}" sibTransId="{7ACB8E1E-5A55-4649-9BA8-E3D60991CF94}"/>
    <dgm:cxn modelId="{CD6BF3EC-BEA8-C342-AC0B-2BCB31DCCF51}" srcId="{8F7920A3-61E4-A740-93DF-F371C5D4741E}" destId="{ED714989-24F1-4843-A901-0FBD1E7DB5A1}" srcOrd="1" destOrd="0" parTransId="{83F43CD7-C5E8-5940-98BB-5228D9D78850}" sibTransId="{EC8DEA07-F2F1-024E-A724-DC0FE7F34681}"/>
    <dgm:cxn modelId="{CA755A31-DE3E-174C-BF23-3560F0D9305D}" srcId="{727AC694-8FD3-C34D-AD5E-80A10B04A241}" destId="{0276CCAC-9DFF-FB41-93CF-1A1FEDDD6497}" srcOrd="0" destOrd="0" parTransId="{BED9BD93-20C6-3B43-9B08-0CB2363FDCC4}" sibTransId="{5D31F2C0-2D91-114D-8FA4-B734E1B1FE53}"/>
    <dgm:cxn modelId="{9BA14742-9702-654B-9558-CE48004A8F19}" type="presOf" srcId="{ED714989-24F1-4843-A901-0FBD1E7DB5A1}" destId="{A6650C60-6E1B-934A-8F88-AFBC298D5818}" srcOrd="0" destOrd="1" presId="urn:microsoft.com/office/officeart/2005/8/layout/hProcess4"/>
    <dgm:cxn modelId="{8896B6A5-2814-F94B-9C61-7B33F168CE44}" type="presOf" srcId="{81873813-B1FE-AE44-A681-7FFD038D381D}" destId="{ED370D88-78FC-584F-A381-5BA816809D70}" srcOrd="0" destOrd="0" presId="urn:microsoft.com/office/officeart/2005/8/layout/hProcess4"/>
    <dgm:cxn modelId="{BBFC9639-0698-8049-852C-EFFA2B39F84D}" type="presOf" srcId="{AF17E802-E31C-B04C-8514-B03A552238DC}" destId="{B3C28DD6-B0E2-3E48-9ACD-390A22C44847}" srcOrd="0" destOrd="0" presId="urn:microsoft.com/office/officeart/2005/8/layout/hProcess4"/>
    <dgm:cxn modelId="{82CFE741-9AA8-2C48-A9A4-E57C6093B922}" type="presOf" srcId="{16AFBA67-2C70-9B45-9201-81DB3D392078}" destId="{8B58F6BC-3CA0-A746-9E9C-48D5F7C65F40}" srcOrd="1" destOrd="0" presId="urn:microsoft.com/office/officeart/2005/8/layout/hProcess4"/>
    <dgm:cxn modelId="{B82F3A5E-EC3F-8C49-A785-503F5D80168A}" type="presOf" srcId="{66A4DD43-321E-B240-BCCD-785EB4247758}" destId="{8B58F6BC-3CA0-A746-9E9C-48D5F7C65F40}" srcOrd="1" destOrd="1" presId="urn:microsoft.com/office/officeart/2005/8/layout/hProcess4"/>
    <dgm:cxn modelId="{61C324E0-81B4-5B48-99AC-9CB8B1F081CE}" type="presOf" srcId="{16AFBA67-2C70-9B45-9201-81DB3D392078}" destId="{9CF2F363-DE8D-9A4A-82BA-6DCD8AE30689}" srcOrd="0" destOrd="0" presId="urn:microsoft.com/office/officeart/2005/8/layout/hProcess4"/>
    <dgm:cxn modelId="{CB29B43D-2AF2-E044-A359-436C5A92D8A5}" type="presOf" srcId="{D7F381C4-DD76-364A-8A78-5FA57472A588}" destId="{714A3349-C125-2248-9F5F-0DF0ABC9BC71}" srcOrd="0" destOrd="0" presId="urn:microsoft.com/office/officeart/2005/8/layout/hProcess4"/>
    <dgm:cxn modelId="{DA99053A-3D26-864C-A5C3-A6F96EC9244B}" type="presOf" srcId="{727AC694-8FD3-C34D-AD5E-80A10B04A241}" destId="{DB9A5568-FC98-D541-BE31-24EC53A9B6DB}" srcOrd="0" destOrd="0" presId="urn:microsoft.com/office/officeart/2005/8/layout/hProcess4"/>
    <dgm:cxn modelId="{06D17611-0BDF-3144-A4C7-F94A5D4F1EAF}" type="presOf" srcId="{05B80DBF-B424-BC44-93E3-5AE26523426E}" destId="{84399CAD-AE0C-8648-8386-8D1F17C7DB8C}" srcOrd="1" destOrd="0" presId="urn:microsoft.com/office/officeart/2005/8/layout/hProcess4"/>
    <dgm:cxn modelId="{115D8FB1-42E9-CC4B-B33D-B3B5084839C6}" type="presOf" srcId="{0276CCAC-9DFF-FB41-93CF-1A1FEDDD6497}" destId="{62A7E5DD-CA78-FB4B-A022-237BEB4E2337}" srcOrd="1" destOrd="0" presId="urn:microsoft.com/office/officeart/2005/8/layout/hProcess4"/>
    <dgm:cxn modelId="{52B17D16-8EDB-8E4A-899A-66188AB059F7}" srcId="{D7F381C4-DD76-364A-8A78-5FA57472A588}" destId="{AF17E802-E31C-B04C-8514-B03A552238DC}" srcOrd="0" destOrd="0" parTransId="{ED2D150A-6638-CF47-93FA-68711CCD44A1}" sibTransId="{45854A04-1FAC-FA4D-999E-8D0F9F8931AF}"/>
    <dgm:cxn modelId="{E4039213-BBAC-A344-8872-82D6D83C1E92}" type="presOf" srcId="{66A4DD43-321E-B240-BCCD-785EB4247758}" destId="{9CF2F363-DE8D-9A4A-82BA-6DCD8AE30689}" srcOrd="0" destOrd="1" presId="urn:microsoft.com/office/officeart/2005/8/layout/hProcess4"/>
    <dgm:cxn modelId="{3862193B-6897-E84D-A77B-69254289ADAE}" srcId="{D7F381C4-DD76-364A-8A78-5FA57472A588}" destId="{727AC694-8FD3-C34D-AD5E-80A10B04A241}" srcOrd="2" destOrd="0" parTransId="{0DF87B97-44E6-3E46-BEE9-A291E7AEC909}" sibTransId="{7689320E-165E-6945-91CE-EC38EDFC4E53}"/>
    <dgm:cxn modelId="{85486EDC-DA61-D34D-91C3-4600396B9A24}" type="presOf" srcId="{05B80DBF-B424-BC44-93E3-5AE26523426E}" destId="{A6650C60-6E1B-934A-8F88-AFBC298D5818}" srcOrd="0" destOrd="0" presId="urn:microsoft.com/office/officeart/2005/8/layout/hProcess4"/>
    <dgm:cxn modelId="{070A2A0B-B201-2546-8B79-BF97440785D2}" type="presOf" srcId="{45854A04-1FAC-FA4D-999E-8D0F9F8931AF}" destId="{0CBC6563-2545-864F-9925-EEBF6BF420FE}" srcOrd="0" destOrd="0" presId="urn:microsoft.com/office/officeart/2005/8/layout/hProcess4"/>
    <dgm:cxn modelId="{E6E57688-3033-E444-8104-4EAB99626EC6}" type="presOf" srcId="{8F7920A3-61E4-A740-93DF-F371C5D4741E}" destId="{AA4740CC-E0B5-0948-B998-2518D9351642}" srcOrd="0" destOrd="0" presId="urn:microsoft.com/office/officeart/2005/8/layout/hProcess4"/>
    <dgm:cxn modelId="{91B6BD20-14F9-E34F-9055-05BFF417E727}" srcId="{727AC694-8FD3-C34D-AD5E-80A10B04A241}" destId="{4D768E30-7CC4-994D-86C4-0A64E6D21379}" srcOrd="1" destOrd="0" parTransId="{E017A665-11F5-CE4F-A4E9-E0900FEE4DDA}" sibTransId="{E5FBFF92-0CA2-7942-99A3-CA1833AF4A02}"/>
    <dgm:cxn modelId="{BE70CFE8-4C43-6141-81BA-468A44D9A667}" type="presOf" srcId="{0276CCAC-9DFF-FB41-93CF-1A1FEDDD6497}" destId="{4FBC98EC-FC78-4143-9E13-E0D1E915D38A}" srcOrd="0" destOrd="0" presId="urn:microsoft.com/office/officeart/2005/8/layout/hProcess4"/>
    <dgm:cxn modelId="{0DBBD8D5-772D-D245-8D23-023455CAB84B}" type="presOf" srcId="{ED714989-24F1-4843-A901-0FBD1E7DB5A1}" destId="{84399CAD-AE0C-8648-8386-8D1F17C7DB8C}" srcOrd="1" destOrd="1" presId="urn:microsoft.com/office/officeart/2005/8/layout/hProcess4"/>
    <dgm:cxn modelId="{4D0DE8B6-A3EE-8948-9BC2-F56C18246C61}" srcId="{D7F381C4-DD76-364A-8A78-5FA57472A588}" destId="{8F7920A3-61E4-A740-93DF-F371C5D4741E}" srcOrd="1" destOrd="0" parTransId="{34A139A8-103B-B941-9010-B478BEA89E45}" sibTransId="{81873813-B1FE-AE44-A681-7FFD038D381D}"/>
    <dgm:cxn modelId="{131D9142-B164-7043-A940-348509CA141E}" type="presOf" srcId="{4D768E30-7CC4-994D-86C4-0A64E6D21379}" destId="{4FBC98EC-FC78-4143-9E13-E0D1E915D38A}" srcOrd="0" destOrd="1" presId="urn:microsoft.com/office/officeart/2005/8/layout/hProcess4"/>
    <dgm:cxn modelId="{885D3250-8F0C-6F4A-9302-326541E4A6B7}" type="presOf" srcId="{4D768E30-7CC4-994D-86C4-0A64E6D21379}" destId="{62A7E5DD-CA78-FB4B-A022-237BEB4E2337}" srcOrd="1" destOrd="1" presId="urn:microsoft.com/office/officeart/2005/8/layout/hProcess4"/>
    <dgm:cxn modelId="{653B3662-EA6C-7F4D-9CFD-1A020FAF1EA2}" srcId="{AF17E802-E31C-B04C-8514-B03A552238DC}" destId="{66A4DD43-321E-B240-BCCD-785EB4247758}" srcOrd="1" destOrd="0" parTransId="{0992E9E1-7EEC-0B48-A4A1-F0A3E8A989B3}" sibTransId="{B6F6E189-B28D-0B44-9EFD-49F6233A53A2}"/>
    <dgm:cxn modelId="{16BF92EB-A7AB-BD4F-B511-43B6AADA537E}" srcId="{AF17E802-E31C-B04C-8514-B03A552238DC}" destId="{16AFBA67-2C70-9B45-9201-81DB3D392078}" srcOrd="0" destOrd="0" parTransId="{9FBC36C7-8B37-0747-A534-A1A368000FFD}" sibTransId="{B96200AA-73B8-FD45-B3C0-0B2A79679884}"/>
    <dgm:cxn modelId="{E1081BBD-3418-9546-A4FC-94A7BF92C977}" type="presParOf" srcId="{714A3349-C125-2248-9F5F-0DF0ABC9BC71}" destId="{FEBFE54A-A3B8-E248-A1E5-1E1CB7B4226A}" srcOrd="0" destOrd="0" presId="urn:microsoft.com/office/officeart/2005/8/layout/hProcess4"/>
    <dgm:cxn modelId="{69D56935-23DB-304F-A037-09C276CADDE2}" type="presParOf" srcId="{714A3349-C125-2248-9F5F-0DF0ABC9BC71}" destId="{D113759C-6B27-6D45-822E-75D43A9E2166}" srcOrd="1" destOrd="0" presId="urn:microsoft.com/office/officeart/2005/8/layout/hProcess4"/>
    <dgm:cxn modelId="{9E2804FC-2FDF-6142-BF72-C8B518517E25}" type="presParOf" srcId="{714A3349-C125-2248-9F5F-0DF0ABC9BC71}" destId="{90288855-86C4-C745-8140-11728404D958}" srcOrd="2" destOrd="0" presId="urn:microsoft.com/office/officeart/2005/8/layout/hProcess4"/>
    <dgm:cxn modelId="{50BBCCAB-6CF6-3C4E-B691-A084E1BE0F1E}" type="presParOf" srcId="{90288855-86C4-C745-8140-11728404D958}" destId="{8FA5A262-2510-9C4B-8B26-F757AEAFCA3F}" srcOrd="0" destOrd="0" presId="urn:microsoft.com/office/officeart/2005/8/layout/hProcess4"/>
    <dgm:cxn modelId="{DAFD8265-9F7D-0846-BA4C-76B62CA1E047}" type="presParOf" srcId="{8FA5A262-2510-9C4B-8B26-F757AEAFCA3F}" destId="{92744687-295D-6841-ADCE-7FF5D624E423}" srcOrd="0" destOrd="0" presId="urn:microsoft.com/office/officeart/2005/8/layout/hProcess4"/>
    <dgm:cxn modelId="{C653B9A1-B245-3E48-BDBE-2AE839A7529F}" type="presParOf" srcId="{8FA5A262-2510-9C4B-8B26-F757AEAFCA3F}" destId="{9CF2F363-DE8D-9A4A-82BA-6DCD8AE30689}" srcOrd="1" destOrd="0" presId="urn:microsoft.com/office/officeart/2005/8/layout/hProcess4"/>
    <dgm:cxn modelId="{7AB6C3B2-EB4D-FB4D-B450-B3497BECF26C}" type="presParOf" srcId="{8FA5A262-2510-9C4B-8B26-F757AEAFCA3F}" destId="{8B58F6BC-3CA0-A746-9E9C-48D5F7C65F40}" srcOrd="2" destOrd="0" presId="urn:microsoft.com/office/officeart/2005/8/layout/hProcess4"/>
    <dgm:cxn modelId="{A6E50E23-E252-9546-9B10-A3A16686AD25}" type="presParOf" srcId="{8FA5A262-2510-9C4B-8B26-F757AEAFCA3F}" destId="{B3C28DD6-B0E2-3E48-9ACD-390A22C44847}" srcOrd="3" destOrd="0" presId="urn:microsoft.com/office/officeart/2005/8/layout/hProcess4"/>
    <dgm:cxn modelId="{8B79EBF3-578D-CE4D-8E0B-CCA4ACD0AC9C}" type="presParOf" srcId="{8FA5A262-2510-9C4B-8B26-F757AEAFCA3F}" destId="{5FCE8487-5327-3344-AA3D-1E550D2954B6}" srcOrd="4" destOrd="0" presId="urn:microsoft.com/office/officeart/2005/8/layout/hProcess4"/>
    <dgm:cxn modelId="{5D4AF659-AB19-2B4D-89B1-59264C9BFCE7}" type="presParOf" srcId="{90288855-86C4-C745-8140-11728404D958}" destId="{0CBC6563-2545-864F-9925-EEBF6BF420FE}" srcOrd="1" destOrd="0" presId="urn:microsoft.com/office/officeart/2005/8/layout/hProcess4"/>
    <dgm:cxn modelId="{ADF4544D-B48C-4F4E-B0D3-8B15349ACBC2}" type="presParOf" srcId="{90288855-86C4-C745-8140-11728404D958}" destId="{90620F5D-9B17-9F46-8D32-AAEA1A50EA4F}" srcOrd="2" destOrd="0" presId="urn:microsoft.com/office/officeart/2005/8/layout/hProcess4"/>
    <dgm:cxn modelId="{34CAD15C-3E05-E947-9069-5B838B49A415}" type="presParOf" srcId="{90620F5D-9B17-9F46-8D32-AAEA1A50EA4F}" destId="{31165A53-4778-094A-A54B-A77507EC7A31}" srcOrd="0" destOrd="0" presId="urn:microsoft.com/office/officeart/2005/8/layout/hProcess4"/>
    <dgm:cxn modelId="{BE902CAB-BB1A-A249-B1C2-962FD0D5E14F}" type="presParOf" srcId="{90620F5D-9B17-9F46-8D32-AAEA1A50EA4F}" destId="{A6650C60-6E1B-934A-8F88-AFBC298D5818}" srcOrd="1" destOrd="0" presId="urn:microsoft.com/office/officeart/2005/8/layout/hProcess4"/>
    <dgm:cxn modelId="{4CC61289-26E8-674F-A0AA-9AA46274159A}" type="presParOf" srcId="{90620F5D-9B17-9F46-8D32-AAEA1A50EA4F}" destId="{84399CAD-AE0C-8648-8386-8D1F17C7DB8C}" srcOrd="2" destOrd="0" presId="urn:microsoft.com/office/officeart/2005/8/layout/hProcess4"/>
    <dgm:cxn modelId="{1244FF36-D2AA-9A4E-8874-3754BB9795EB}" type="presParOf" srcId="{90620F5D-9B17-9F46-8D32-AAEA1A50EA4F}" destId="{AA4740CC-E0B5-0948-B998-2518D9351642}" srcOrd="3" destOrd="0" presId="urn:microsoft.com/office/officeart/2005/8/layout/hProcess4"/>
    <dgm:cxn modelId="{BA812DB1-B15C-8149-9083-0E35EA7956F6}" type="presParOf" srcId="{90620F5D-9B17-9F46-8D32-AAEA1A50EA4F}" destId="{E175560E-8A59-0D48-808F-B54518CE6D68}" srcOrd="4" destOrd="0" presId="urn:microsoft.com/office/officeart/2005/8/layout/hProcess4"/>
    <dgm:cxn modelId="{31EBCB78-CA8D-AA42-9F40-D810ED16AC39}" type="presParOf" srcId="{90288855-86C4-C745-8140-11728404D958}" destId="{ED370D88-78FC-584F-A381-5BA816809D70}" srcOrd="3" destOrd="0" presId="urn:microsoft.com/office/officeart/2005/8/layout/hProcess4"/>
    <dgm:cxn modelId="{77E4C728-0237-CA43-A215-6A1BE9B694B5}" type="presParOf" srcId="{90288855-86C4-C745-8140-11728404D958}" destId="{15BEC651-61D2-EF4B-A647-57262E373BCF}" srcOrd="4" destOrd="0" presId="urn:microsoft.com/office/officeart/2005/8/layout/hProcess4"/>
    <dgm:cxn modelId="{093DF74F-E483-184C-B559-414DA9E26A97}" type="presParOf" srcId="{15BEC651-61D2-EF4B-A647-57262E373BCF}" destId="{0573989F-D2F0-8D41-88BD-F988AC575A8A}" srcOrd="0" destOrd="0" presId="urn:microsoft.com/office/officeart/2005/8/layout/hProcess4"/>
    <dgm:cxn modelId="{A39E4E7C-0882-214D-AE6C-4E0579ED6217}" type="presParOf" srcId="{15BEC651-61D2-EF4B-A647-57262E373BCF}" destId="{4FBC98EC-FC78-4143-9E13-E0D1E915D38A}" srcOrd="1" destOrd="0" presId="urn:microsoft.com/office/officeart/2005/8/layout/hProcess4"/>
    <dgm:cxn modelId="{373B22B4-755E-BE47-9B28-71636D64EFC9}" type="presParOf" srcId="{15BEC651-61D2-EF4B-A647-57262E373BCF}" destId="{62A7E5DD-CA78-FB4B-A022-237BEB4E2337}" srcOrd="2" destOrd="0" presId="urn:microsoft.com/office/officeart/2005/8/layout/hProcess4"/>
    <dgm:cxn modelId="{74109CB6-1492-484B-887B-31A2DDE025F6}" type="presParOf" srcId="{15BEC651-61D2-EF4B-A647-57262E373BCF}" destId="{DB9A5568-FC98-D541-BE31-24EC53A9B6DB}" srcOrd="3" destOrd="0" presId="urn:microsoft.com/office/officeart/2005/8/layout/hProcess4"/>
    <dgm:cxn modelId="{C7C14CB3-8868-3D47-9E51-A527E3CB4A31}" type="presParOf" srcId="{15BEC651-61D2-EF4B-A647-57262E373BCF}" destId="{6EE4FEA7-338C-544B-ADAE-449E2EF68B4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D4E794-0488-BA4F-86F4-A765051D76EA}" type="doc">
      <dgm:prSet loTypeId="urn:microsoft.com/office/officeart/2005/8/layout/hierarchy4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77F9B6D7-605A-C74F-A258-64A0A43595DF}">
      <dgm:prSet phldrT="[Text]"/>
      <dgm:spPr/>
      <dgm:t>
        <a:bodyPr/>
        <a:lstStyle/>
        <a:p>
          <a:r>
            <a:rPr lang="en-GB" b="1" dirty="0"/>
            <a:t>4IR - use of technology to reduce incarcerations</a:t>
          </a:r>
        </a:p>
      </dgm:t>
    </dgm:pt>
    <dgm:pt modelId="{0D661272-F1E4-794A-B6D2-8CB70DA27967}" type="parTrans" cxnId="{CB1C3408-5D90-DA43-A4E3-D9D2AF627F1D}">
      <dgm:prSet/>
      <dgm:spPr/>
      <dgm:t>
        <a:bodyPr/>
        <a:lstStyle/>
        <a:p>
          <a:endParaRPr lang="en-GB"/>
        </a:p>
      </dgm:t>
    </dgm:pt>
    <dgm:pt modelId="{183ECA0F-F93A-8846-8068-B757BC9DC9EA}" type="sibTrans" cxnId="{CB1C3408-5D90-DA43-A4E3-D9D2AF627F1D}">
      <dgm:prSet/>
      <dgm:spPr/>
      <dgm:t>
        <a:bodyPr/>
        <a:lstStyle/>
        <a:p>
          <a:endParaRPr lang="en-GB"/>
        </a:p>
      </dgm:t>
    </dgm:pt>
    <dgm:pt modelId="{B294A684-5109-A64F-95E5-E6BDFE9F3E25}">
      <dgm:prSet phldrT="[Text]"/>
      <dgm:spPr/>
      <dgm:t>
        <a:bodyPr/>
        <a:lstStyle/>
        <a:p>
          <a:r>
            <a:rPr lang="en-GB" b="1" dirty="0"/>
            <a:t>Broader participation to build a safer society</a:t>
          </a:r>
        </a:p>
      </dgm:t>
    </dgm:pt>
    <dgm:pt modelId="{33EA2690-975D-334A-8B35-272238B83CCB}" type="parTrans" cxnId="{FB5BBB50-FF7F-7D4A-AB97-A33717769C8F}">
      <dgm:prSet/>
      <dgm:spPr/>
      <dgm:t>
        <a:bodyPr/>
        <a:lstStyle/>
        <a:p>
          <a:endParaRPr lang="en-GB"/>
        </a:p>
      </dgm:t>
    </dgm:pt>
    <dgm:pt modelId="{62C7DD59-BB1E-7543-A666-3CD7117D66BB}" type="sibTrans" cxnId="{FB5BBB50-FF7F-7D4A-AB97-A33717769C8F}">
      <dgm:prSet/>
      <dgm:spPr/>
      <dgm:t>
        <a:bodyPr/>
        <a:lstStyle/>
        <a:p>
          <a:endParaRPr lang="en-GB"/>
        </a:p>
      </dgm:t>
    </dgm:pt>
    <dgm:pt modelId="{BBD5A72C-E89E-A74D-A10F-D3F48940C99E}">
      <dgm:prSet phldrT="[Text]"/>
      <dgm:spPr/>
      <dgm:t>
        <a:bodyPr/>
        <a:lstStyle/>
        <a:p>
          <a:r>
            <a:rPr lang="en-GB" b="1" dirty="0"/>
            <a:t>Budget Constraints</a:t>
          </a:r>
        </a:p>
      </dgm:t>
    </dgm:pt>
    <dgm:pt modelId="{5BBC512D-C7FF-6243-807F-F1F75C6608AC}" type="parTrans" cxnId="{2862587E-AA65-B144-BCD6-2A286792D36B}">
      <dgm:prSet/>
      <dgm:spPr/>
      <dgm:t>
        <a:bodyPr/>
        <a:lstStyle/>
        <a:p>
          <a:endParaRPr lang="en-GB"/>
        </a:p>
      </dgm:t>
    </dgm:pt>
    <dgm:pt modelId="{236028CC-96A6-F94E-BB54-6D88427D2DE8}" type="sibTrans" cxnId="{2862587E-AA65-B144-BCD6-2A286792D36B}">
      <dgm:prSet/>
      <dgm:spPr/>
      <dgm:t>
        <a:bodyPr/>
        <a:lstStyle/>
        <a:p>
          <a:endParaRPr lang="en-GB"/>
        </a:p>
      </dgm:t>
    </dgm:pt>
    <dgm:pt modelId="{B5412E35-80F3-6043-9FBA-F15A695770E5}">
      <dgm:prSet phldrT="[Text]" custT="1"/>
      <dgm:spPr/>
      <dgm:t>
        <a:bodyPr/>
        <a:lstStyle/>
        <a:p>
          <a:r>
            <a:rPr lang="en-GB" sz="3600" b="1" dirty="0">
              <a:solidFill>
                <a:schemeClr val="bg1"/>
              </a:solidFill>
            </a:rPr>
            <a:t>CORRECTIONAL SERVICES APP</a:t>
          </a:r>
        </a:p>
      </dgm:t>
    </dgm:pt>
    <dgm:pt modelId="{CDE0C634-DBAB-6A4D-AE39-E75F1E7902F2}" type="sibTrans" cxnId="{1C5D2F20-8A0B-2443-B3E1-1216EEDD3477}">
      <dgm:prSet/>
      <dgm:spPr/>
      <dgm:t>
        <a:bodyPr/>
        <a:lstStyle/>
        <a:p>
          <a:endParaRPr lang="en-GB"/>
        </a:p>
      </dgm:t>
    </dgm:pt>
    <dgm:pt modelId="{65E48FE9-6AA4-6248-939E-049AD7870191}" type="parTrans" cxnId="{1C5D2F20-8A0B-2443-B3E1-1216EEDD3477}">
      <dgm:prSet/>
      <dgm:spPr/>
      <dgm:t>
        <a:bodyPr/>
        <a:lstStyle/>
        <a:p>
          <a:endParaRPr lang="en-GB"/>
        </a:p>
      </dgm:t>
    </dgm:pt>
    <dgm:pt modelId="{D98549BA-1EC5-9D43-A1DF-D1AEFB2E57B5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Overcrowding, human resource capacitation</a:t>
          </a:r>
        </a:p>
      </dgm:t>
    </dgm:pt>
    <dgm:pt modelId="{F5D55B63-5C44-8744-B965-400B4A01C929}" type="parTrans" cxnId="{5F45DE9D-9CDE-4B40-AAE7-040484DF8A5C}">
      <dgm:prSet/>
      <dgm:spPr/>
      <dgm:t>
        <a:bodyPr/>
        <a:lstStyle/>
        <a:p>
          <a:endParaRPr lang="en-GB"/>
        </a:p>
      </dgm:t>
    </dgm:pt>
    <dgm:pt modelId="{6D3FE884-1E77-5544-81FC-B63625068251}" type="sibTrans" cxnId="{5F45DE9D-9CDE-4B40-AAE7-040484DF8A5C}">
      <dgm:prSet/>
      <dgm:spPr/>
      <dgm:t>
        <a:bodyPr/>
        <a:lstStyle/>
        <a:p>
          <a:endParaRPr lang="en-GB"/>
        </a:p>
      </dgm:t>
    </dgm:pt>
    <dgm:pt modelId="{6CD57059-9918-A14C-A6A7-4C9C025B7075}" type="pres">
      <dgm:prSet presAssocID="{E7D4E794-0488-BA4F-86F4-A765051D76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B00980EE-089B-2449-B4EA-B400CA7BDBF4}" type="pres">
      <dgm:prSet presAssocID="{B5412E35-80F3-6043-9FBA-F15A695770E5}" presName="vertOne" presStyleCnt="0"/>
      <dgm:spPr/>
    </dgm:pt>
    <dgm:pt modelId="{FB9C582A-3A07-EC41-AC54-619A4211C4BE}" type="pres">
      <dgm:prSet presAssocID="{B5412E35-80F3-6043-9FBA-F15A695770E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E9EC8BBB-ABC7-BE40-B9C2-BB758E3B6B48}" type="pres">
      <dgm:prSet presAssocID="{B5412E35-80F3-6043-9FBA-F15A695770E5}" presName="parTransOne" presStyleCnt="0"/>
      <dgm:spPr/>
    </dgm:pt>
    <dgm:pt modelId="{4A0B70E3-6791-EA4E-B520-D7227D2E2B2C}" type="pres">
      <dgm:prSet presAssocID="{B5412E35-80F3-6043-9FBA-F15A695770E5}" presName="horzOne" presStyleCnt="0"/>
      <dgm:spPr/>
    </dgm:pt>
    <dgm:pt modelId="{B2F1385C-2428-5C49-85D3-4D65F2632B99}" type="pres">
      <dgm:prSet presAssocID="{D98549BA-1EC5-9D43-A1DF-D1AEFB2E57B5}" presName="vertTwo" presStyleCnt="0"/>
      <dgm:spPr/>
    </dgm:pt>
    <dgm:pt modelId="{1C6E0BC9-1B48-A446-B3A5-B6F0A5776EDC}" type="pres">
      <dgm:prSet presAssocID="{D98549BA-1EC5-9D43-A1DF-D1AEFB2E57B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A61832B2-A67C-9A4B-AA48-63006E7DC88C}" type="pres">
      <dgm:prSet presAssocID="{D98549BA-1EC5-9D43-A1DF-D1AEFB2E57B5}" presName="horzTwo" presStyleCnt="0"/>
      <dgm:spPr/>
    </dgm:pt>
    <dgm:pt modelId="{15984E95-E4FE-5D4C-9903-B8B085905375}" type="pres">
      <dgm:prSet presAssocID="{6D3FE884-1E77-5544-81FC-B63625068251}" presName="sibSpaceTwo" presStyleCnt="0"/>
      <dgm:spPr/>
    </dgm:pt>
    <dgm:pt modelId="{AAA583E6-6414-7748-ABE0-A03C0B6BED69}" type="pres">
      <dgm:prSet presAssocID="{BBD5A72C-E89E-A74D-A10F-D3F48940C99E}" presName="vertTwo" presStyleCnt="0"/>
      <dgm:spPr/>
    </dgm:pt>
    <dgm:pt modelId="{8BAD2F8E-22A3-0447-8CE1-07496A9E7ABA}" type="pres">
      <dgm:prSet presAssocID="{BBD5A72C-E89E-A74D-A10F-D3F48940C99E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B099BC2A-6D14-2642-9E81-EACFE23BA13D}" type="pres">
      <dgm:prSet presAssocID="{BBD5A72C-E89E-A74D-A10F-D3F48940C99E}" presName="horzTwo" presStyleCnt="0"/>
      <dgm:spPr/>
    </dgm:pt>
    <dgm:pt modelId="{6A39B1D6-EC45-D844-B343-BC27A8698C54}" type="pres">
      <dgm:prSet presAssocID="{236028CC-96A6-F94E-BB54-6D88427D2DE8}" presName="sibSpaceTwo" presStyleCnt="0"/>
      <dgm:spPr/>
    </dgm:pt>
    <dgm:pt modelId="{4BE82517-90AE-0340-B7A5-4B33C7CB2C2C}" type="pres">
      <dgm:prSet presAssocID="{77F9B6D7-605A-C74F-A258-64A0A43595DF}" presName="vertTwo" presStyleCnt="0"/>
      <dgm:spPr/>
    </dgm:pt>
    <dgm:pt modelId="{8733AA21-9D98-0149-B53B-A94839EEEACB}" type="pres">
      <dgm:prSet presAssocID="{77F9B6D7-605A-C74F-A258-64A0A43595DF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886BAFC8-B54C-5246-A685-63AEE7043122}" type="pres">
      <dgm:prSet presAssocID="{77F9B6D7-605A-C74F-A258-64A0A43595DF}" presName="horzTwo" presStyleCnt="0"/>
      <dgm:spPr/>
    </dgm:pt>
    <dgm:pt modelId="{E7409889-9B83-9E4D-911C-27BBC116336B}" type="pres">
      <dgm:prSet presAssocID="{183ECA0F-F93A-8846-8068-B757BC9DC9EA}" presName="sibSpaceTwo" presStyleCnt="0"/>
      <dgm:spPr/>
    </dgm:pt>
    <dgm:pt modelId="{C7EE9E93-48BC-8346-8287-86913B9C6A6F}" type="pres">
      <dgm:prSet presAssocID="{B294A684-5109-A64F-95E5-E6BDFE9F3E25}" presName="vertTwo" presStyleCnt="0"/>
      <dgm:spPr/>
    </dgm:pt>
    <dgm:pt modelId="{27D97D7C-BDC3-3449-A7F4-497053C62329}" type="pres">
      <dgm:prSet presAssocID="{B294A684-5109-A64F-95E5-E6BDFE9F3E25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ZA"/>
        </a:p>
      </dgm:t>
    </dgm:pt>
    <dgm:pt modelId="{492E9014-685B-8343-9B4E-77AC274EE6FC}" type="pres">
      <dgm:prSet presAssocID="{B294A684-5109-A64F-95E5-E6BDFE9F3E25}" presName="horzTwo" presStyleCnt="0"/>
      <dgm:spPr/>
    </dgm:pt>
  </dgm:ptLst>
  <dgm:cxnLst>
    <dgm:cxn modelId="{1C5D2F20-8A0B-2443-B3E1-1216EEDD3477}" srcId="{E7D4E794-0488-BA4F-86F4-A765051D76EA}" destId="{B5412E35-80F3-6043-9FBA-F15A695770E5}" srcOrd="0" destOrd="0" parTransId="{65E48FE9-6AA4-6248-939E-049AD7870191}" sibTransId="{CDE0C634-DBAB-6A4D-AE39-E75F1E7902F2}"/>
    <dgm:cxn modelId="{CCD0C11A-F61C-5441-BCE5-59DFC73ABD23}" type="presOf" srcId="{77F9B6D7-605A-C74F-A258-64A0A43595DF}" destId="{8733AA21-9D98-0149-B53B-A94839EEEACB}" srcOrd="0" destOrd="0" presId="urn:microsoft.com/office/officeart/2005/8/layout/hierarchy4"/>
    <dgm:cxn modelId="{29795DA1-9CB0-E84D-84D2-761AB93D4FB6}" type="presOf" srcId="{D98549BA-1EC5-9D43-A1DF-D1AEFB2E57B5}" destId="{1C6E0BC9-1B48-A446-B3A5-B6F0A5776EDC}" srcOrd="0" destOrd="0" presId="urn:microsoft.com/office/officeart/2005/8/layout/hierarchy4"/>
    <dgm:cxn modelId="{5F45DE9D-9CDE-4B40-AAE7-040484DF8A5C}" srcId="{B5412E35-80F3-6043-9FBA-F15A695770E5}" destId="{D98549BA-1EC5-9D43-A1DF-D1AEFB2E57B5}" srcOrd="0" destOrd="0" parTransId="{F5D55B63-5C44-8744-B965-400B4A01C929}" sibTransId="{6D3FE884-1E77-5544-81FC-B63625068251}"/>
    <dgm:cxn modelId="{2EF4972B-87FE-644F-B7A1-7815AC1F3D7F}" type="presOf" srcId="{B294A684-5109-A64F-95E5-E6BDFE9F3E25}" destId="{27D97D7C-BDC3-3449-A7F4-497053C62329}" srcOrd="0" destOrd="0" presId="urn:microsoft.com/office/officeart/2005/8/layout/hierarchy4"/>
    <dgm:cxn modelId="{A7B62AF0-BCEA-7A44-9908-ACDA30AEB275}" type="presOf" srcId="{B5412E35-80F3-6043-9FBA-F15A695770E5}" destId="{FB9C582A-3A07-EC41-AC54-619A4211C4BE}" srcOrd="0" destOrd="0" presId="urn:microsoft.com/office/officeart/2005/8/layout/hierarchy4"/>
    <dgm:cxn modelId="{2862587E-AA65-B144-BCD6-2A286792D36B}" srcId="{B5412E35-80F3-6043-9FBA-F15A695770E5}" destId="{BBD5A72C-E89E-A74D-A10F-D3F48940C99E}" srcOrd="1" destOrd="0" parTransId="{5BBC512D-C7FF-6243-807F-F1F75C6608AC}" sibTransId="{236028CC-96A6-F94E-BB54-6D88427D2DE8}"/>
    <dgm:cxn modelId="{CB1C3408-5D90-DA43-A4E3-D9D2AF627F1D}" srcId="{B5412E35-80F3-6043-9FBA-F15A695770E5}" destId="{77F9B6D7-605A-C74F-A258-64A0A43595DF}" srcOrd="2" destOrd="0" parTransId="{0D661272-F1E4-794A-B6D2-8CB70DA27967}" sibTransId="{183ECA0F-F93A-8846-8068-B757BC9DC9EA}"/>
    <dgm:cxn modelId="{34AA3B36-2B2A-244F-AEC5-D67FDCCDEF5E}" type="presOf" srcId="{BBD5A72C-E89E-A74D-A10F-D3F48940C99E}" destId="{8BAD2F8E-22A3-0447-8CE1-07496A9E7ABA}" srcOrd="0" destOrd="0" presId="urn:microsoft.com/office/officeart/2005/8/layout/hierarchy4"/>
    <dgm:cxn modelId="{FB5BBB50-FF7F-7D4A-AB97-A33717769C8F}" srcId="{B5412E35-80F3-6043-9FBA-F15A695770E5}" destId="{B294A684-5109-A64F-95E5-E6BDFE9F3E25}" srcOrd="3" destOrd="0" parTransId="{33EA2690-975D-334A-8B35-272238B83CCB}" sibTransId="{62C7DD59-BB1E-7543-A666-3CD7117D66BB}"/>
    <dgm:cxn modelId="{41529EA1-1DFC-BF46-B1B1-54E33C947EE2}" type="presOf" srcId="{E7D4E794-0488-BA4F-86F4-A765051D76EA}" destId="{6CD57059-9918-A14C-A6A7-4C9C025B7075}" srcOrd="0" destOrd="0" presId="urn:microsoft.com/office/officeart/2005/8/layout/hierarchy4"/>
    <dgm:cxn modelId="{C0F88CB5-F30F-FA45-BD15-473709807F01}" type="presParOf" srcId="{6CD57059-9918-A14C-A6A7-4C9C025B7075}" destId="{B00980EE-089B-2449-B4EA-B400CA7BDBF4}" srcOrd="0" destOrd="0" presId="urn:microsoft.com/office/officeart/2005/8/layout/hierarchy4"/>
    <dgm:cxn modelId="{3527A6A5-E2FC-BB42-822F-7710AB8C2D3B}" type="presParOf" srcId="{B00980EE-089B-2449-B4EA-B400CA7BDBF4}" destId="{FB9C582A-3A07-EC41-AC54-619A4211C4BE}" srcOrd="0" destOrd="0" presId="urn:microsoft.com/office/officeart/2005/8/layout/hierarchy4"/>
    <dgm:cxn modelId="{8E481FD4-C23D-524A-B0F3-92825A3028A8}" type="presParOf" srcId="{B00980EE-089B-2449-B4EA-B400CA7BDBF4}" destId="{E9EC8BBB-ABC7-BE40-B9C2-BB758E3B6B48}" srcOrd="1" destOrd="0" presId="urn:microsoft.com/office/officeart/2005/8/layout/hierarchy4"/>
    <dgm:cxn modelId="{93274888-CE30-A540-843C-2C7EDFD0501D}" type="presParOf" srcId="{B00980EE-089B-2449-B4EA-B400CA7BDBF4}" destId="{4A0B70E3-6791-EA4E-B520-D7227D2E2B2C}" srcOrd="2" destOrd="0" presId="urn:microsoft.com/office/officeart/2005/8/layout/hierarchy4"/>
    <dgm:cxn modelId="{41482B4A-42BC-C44B-B319-C5E62F5CF721}" type="presParOf" srcId="{4A0B70E3-6791-EA4E-B520-D7227D2E2B2C}" destId="{B2F1385C-2428-5C49-85D3-4D65F2632B99}" srcOrd="0" destOrd="0" presId="urn:microsoft.com/office/officeart/2005/8/layout/hierarchy4"/>
    <dgm:cxn modelId="{7CEDE2EF-7468-984D-BE28-EC7ADB685462}" type="presParOf" srcId="{B2F1385C-2428-5C49-85D3-4D65F2632B99}" destId="{1C6E0BC9-1B48-A446-B3A5-B6F0A5776EDC}" srcOrd="0" destOrd="0" presId="urn:microsoft.com/office/officeart/2005/8/layout/hierarchy4"/>
    <dgm:cxn modelId="{4D8BC7C1-D868-2747-BA2E-EE4C7E1564ED}" type="presParOf" srcId="{B2F1385C-2428-5C49-85D3-4D65F2632B99}" destId="{A61832B2-A67C-9A4B-AA48-63006E7DC88C}" srcOrd="1" destOrd="0" presId="urn:microsoft.com/office/officeart/2005/8/layout/hierarchy4"/>
    <dgm:cxn modelId="{445CD196-F6E5-5B4D-9177-D44C8982D2B4}" type="presParOf" srcId="{4A0B70E3-6791-EA4E-B520-D7227D2E2B2C}" destId="{15984E95-E4FE-5D4C-9903-B8B085905375}" srcOrd="1" destOrd="0" presId="urn:microsoft.com/office/officeart/2005/8/layout/hierarchy4"/>
    <dgm:cxn modelId="{0027B78C-4365-E14B-8748-1B87480CDF0B}" type="presParOf" srcId="{4A0B70E3-6791-EA4E-B520-D7227D2E2B2C}" destId="{AAA583E6-6414-7748-ABE0-A03C0B6BED69}" srcOrd="2" destOrd="0" presId="urn:microsoft.com/office/officeart/2005/8/layout/hierarchy4"/>
    <dgm:cxn modelId="{30011547-6942-D447-BAE7-EEAAC86FC092}" type="presParOf" srcId="{AAA583E6-6414-7748-ABE0-A03C0B6BED69}" destId="{8BAD2F8E-22A3-0447-8CE1-07496A9E7ABA}" srcOrd="0" destOrd="0" presId="urn:microsoft.com/office/officeart/2005/8/layout/hierarchy4"/>
    <dgm:cxn modelId="{DECA27F9-0FAA-1E4D-8CCB-FCF6C4B63818}" type="presParOf" srcId="{AAA583E6-6414-7748-ABE0-A03C0B6BED69}" destId="{B099BC2A-6D14-2642-9E81-EACFE23BA13D}" srcOrd="1" destOrd="0" presId="urn:microsoft.com/office/officeart/2005/8/layout/hierarchy4"/>
    <dgm:cxn modelId="{0BF1AAFB-AFFE-5748-BB8C-6DC139B935EE}" type="presParOf" srcId="{4A0B70E3-6791-EA4E-B520-D7227D2E2B2C}" destId="{6A39B1D6-EC45-D844-B343-BC27A8698C54}" srcOrd="3" destOrd="0" presId="urn:microsoft.com/office/officeart/2005/8/layout/hierarchy4"/>
    <dgm:cxn modelId="{613A7394-97B4-4F41-B4F9-DCA3CB537FC6}" type="presParOf" srcId="{4A0B70E3-6791-EA4E-B520-D7227D2E2B2C}" destId="{4BE82517-90AE-0340-B7A5-4B33C7CB2C2C}" srcOrd="4" destOrd="0" presId="urn:microsoft.com/office/officeart/2005/8/layout/hierarchy4"/>
    <dgm:cxn modelId="{3F4DFDF8-67CA-0F42-B034-C445A27AFD3A}" type="presParOf" srcId="{4BE82517-90AE-0340-B7A5-4B33C7CB2C2C}" destId="{8733AA21-9D98-0149-B53B-A94839EEEACB}" srcOrd="0" destOrd="0" presId="urn:microsoft.com/office/officeart/2005/8/layout/hierarchy4"/>
    <dgm:cxn modelId="{98E48BEA-9188-A340-BA09-E0D309F49008}" type="presParOf" srcId="{4BE82517-90AE-0340-B7A5-4B33C7CB2C2C}" destId="{886BAFC8-B54C-5246-A685-63AEE7043122}" srcOrd="1" destOrd="0" presId="urn:microsoft.com/office/officeart/2005/8/layout/hierarchy4"/>
    <dgm:cxn modelId="{284B86A2-2561-5F4E-B041-D5C2C8C44008}" type="presParOf" srcId="{4A0B70E3-6791-EA4E-B520-D7227D2E2B2C}" destId="{E7409889-9B83-9E4D-911C-27BBC116336B}" srcOrd="5" destOrd="0" presId="urn:microsoft.com/office/officeart/2005/8/layout/hierarchy4"/>
    <dgm:cxn modelId="{E3361F8C-2371-C44E-B128-5A2EF8DBEE54}" type="presParOf" srcId="{4A0B70E3-6791-EA4E-B520-D7227D2E2B2C}" destId="{C7EE9E93-48BC-8346-8287-86913B9C6A6F}" srcOrd="6" destOrd="0" presId="urn:microsoft.com/office/officeart/2005/8/layout/hierarchy4"/>
    <dgm:cxn modelId="{A779A4EB-3A69-C843-A57C-19BFF5C66078}" type="presParOf" srcId="{C7EE9E93-48BC-8346-8287-86913B9C6A6F}" destId="{27D97D7C-BDC3-3449-A7F4-497053C62329}" srcOrd="0" destOrd="0" presId="urn:microsoft.com/office/officeart/2005/8/layout/hierarchy4"/>
    <dgm:cxn modelId="{77959064-41AD-A340-A6B2-95D5D697CA90}" type="presParOf" srcId="{C7EE9E93-48BC-8346-8287-86913B9C6A6F}" destId="{492E9014-685B-8343-9B4E-77AC274EE6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39C7C7-E735-5A44-860D-905F785808C8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D2C434-A2ED-9B42-A825-088AD2455FF6}">
      <dgm:prSet phldrT="[Text]"/>
      <dgm:spPr/>
      <dgm:t>
        <a:bodyPr/>
        <a:lstStyle/>
        <a:p>
          <a:r>
            <a:rPr lang="en-GB" dirty="0"/>
            <a:t>Partners</a:t>
          </a:r>
        </a:p>
      </dgm:t>
    </dgm:pt>
    <dgm:pt modelId="{267AB8C4-A414-7B4A-A8C6-7CBC18157C93}" type="parTrans" cxnId="{B44523A8-D3CD-4146-AD18-9DE21C62E73A}">
      <dgm:prSet/>
      <dgm:spPr/>
      <dgm:t>
        <a:bodyPr/>
        <a:lstStyle/>
        <a:p>
          <a:endParaRPr lang="en-GB"/>
        </a:p>
      </dgm:t>
    </dgm:pt>
    <dgm:pt modelId="{7C97E35F-9A69-744E-A9C8-6178072B7A59}" type="sibTrans" cxnId="{B44523A8-D3CD-4146-AD18-9DE21C62E73A}">
      <dgm:prSet/>
      <dgm:spPr/>
      <dgm:t>
        <a:bodyPr/>
        <a:lstStyle/>
        <a:p>
          <a:endParaRPr lang="en-GB"/>
        </a:p>
      </dgm:t>
    </dgm:pt>
    <dgm:pt modelId="{3AE58FBE-8254-8149-A4F1-5E519C1836B3}">
      <dgm:prSet phldrT="[Text]"/>
      <dgm:spPr/>
      <dgm:t>
        <a:bodyPr/>
        <a:lstStyle/>
        <a:p>
          <a:r>
            <a:rPr lang="en-GB" dirty="0"/>
            <a:t>Department of Justice</a:t>
          </a:r>
        </a:p>
      </dgm:t>
    </dgm:pt>
    <dgm:pt modelId="{3B7DC26C-A50C-5F45-A7AD-5C3FE310E91E}" type="parTrans" cxnId="{44726DE6-857A-724B-8EA5-59D3C955882F}">
      <dgm:prSet/>
      <dgm:spPr/>
      <dgm:t>
        <a:bodyPr/>
        <a:lstStyle/>
        <a:p>
          <a:endParaRPr lang="en-GB"/>
        </a:p>
      </dgm:t>
    </dgm:pt>
    <dgm:pt modelId="{D240AC8E-D1C3-2445-990F-02F75896B3E8}" type="sibTrans" cxnId="{44726DE6-857A-724B-8EA5-59D3C955882F}">
      <dgm:prSet/>
      <dgm:spPr/>
      <dgm:t>
        <a:bodyPr/>
        <a:lstStyle/>
        <a:p>
          <a:endParaRPr lang="en-GB"/>
        </a:p>
      </dgm:t>
    </dgm:pt>
    <dgm:pt modelId="{D4E70DB5-C537-3D4F-8A66-11B2C6AB6F4E}">
      <dgm:prSet phldrT="[Text]"/>
      <dgm:spPr/>
      <dgm:t>
        <a:bodyPr/>
        <a:lstStyle/>
        <a:p>
          <a:r>
            <a:rPr lang="en-GB" dirty="0"/>
            <a:t>SAPS</a:t>
          </a:r>
        </a:p>
      </dgm:t>
    </dgm:pt>
    <dgm:pt modelId="{B5AA8DB8-21A7-DA4F-9EAC-560EA92583A3}" type="parTrans" cxnId="{14C9A9DE-73D2-0D49-B2AB-76AA6A33ABCC}">
      <dgm:prSet/>
      <dgm:spPr/>
      <dgm:t>
        <a:bodyPr/>
        <a:lstStyle/>
        <a:p>
          <a:endParaRPr lang="en-GB"/>
        </a:p>
      </dgm:t>
    </dgm:pt>
    <dgm:pt modelId="{6317F93F-4C36-2743-A4DA-48B063D78277}" type="sibTrans" cxnId="{14C9A9DE-73D2-0D49-B2AB-76AA6A33ABCC}">
      <dgm:prSet/>
      <dgm:spPr/>
      <dgm:t>
        <a:bodyPr/>
        <a:lstStyle/>
        <a:p>
          <a:endParaRPr lang="en-GB"/>
        </a:p>
      </dgm:t>
    </dgm:pt>
    <dgm:pt modelId="{1AB97165-EA01-E24E-AE93-1E9F7180F521}">
      <dgm:prSet phldrT="[Text]"/>
      <dgm:spPr/>
      <dgm:t>
        <a:bodyPr/>
        <a:lstStyle/>
        <a:p>
          <a:r>
            <a:rPr lang="en-GB" dirty="0"/>
            <a:t>NPA</a:t>
          </a:r>
        </a:p>
      </dgm:t>
    </dgm:pt>
    <dgm:pt modelId="{86D56CC8-00B5-C741-A39D-0E21E33F7CD7}" type="parTrans" cxnId="{8C423219-CCBF-F641-9762-EA39A2E6D7E1}">
      <dgm:prSet/>
      <dgm:spPr/>
      <dgm:t>
        <a:bodyPr/>
        <a:lstStyle/>
        <a:p>
          <a:endParaRPr lang="en-GB"/>
        </a:p>
      </dgm:t>
    </dgm:pt>
    <dgm:pt modelId="{4266DF45-93E1-5D4F-9CB6-14CA1DDEB4B0}" type="sibTrans" cxnId="{8C423219-CCBF-F641-9762-EA39A2E6D7E1}">
      <dgm:prSet/>
      <dgm:spPr/>
      <dgm:t>
        <a:bodyPr/>
        <a:lstStyle/>
        <a:p>
          <a:endParaRPr lang="en-GB"/>
        </a:p>
      </dgm:t>
    </dgm:pt>
    <dgm:pt modelId="{07AE4E65-AA8E-244D-855E-CFA57F3120A5}">
      <dgm:prSet phldrT="[Text]"/>
      <dgm:spPr/>
      <dgm:t>
        <a:bodyPr/>
        <a:lstStyle/>
        <a:p>
          <a:r>
            <a:rPr lang="en-GB" dirty="0"/>
            <a:t>Social Development</a:t>
          </a:r>
        </a:p>
      </dgm:t>
    </dgm:pt>
    <dgm:pt modelId="{711F9C37-D7B7-674F-B23A-F684A8D0E418}" type="parTrans" cxnId="{5B3850C5-A464-8145-916C-3673176AC97E}">
      <dgm:prSet/>
      <dgm:spPr/>
      <dgm:t>
        <a:bodyPr/>
        <a:lstStyle/>
        <a:p>
          <a:endParaRPr lang="en-GB"/>
        </a:p>
      </dgm:t>
    </dgm:pt>
    <dgm:pt modelId="{55705054-A390-8B4F-A7CB-C8767A4D049A}" type="sibTrans" cxnId="{5B3850C5-A464-8145-916C-3673176AC97E}">
      <dgm:prSet/>
      <dgm:spPr/>
      <dgm:t>
        <a:bodyPr/>
        <a:lstStyle/>
        <a:p>
          <a:endParaRPr lang="en-GB"/>
        </a:p>
      </dgm:t>
    </dgm:pt>
    <dgm:pt modelId="{5D45856F-855E-6C41-A2FB-595BA46FF1BF}">
      <dgm:prSet phldrT="[Text]"/>
      <dgm:spPr/>
      <dgm:t>
        <a:bodyPr/>
        <a:lstStyle/>
        <a:p>
          <a:r>
            <a:rPr lang="en-GB" dirty="0"/>
            <a:t>Human Settlements</a:t>
          </a:r>
        </a:p>
      </dgm:t>
    </dgm:pt>
    <dgm:pt modelId="{02B9F832-7E34-B749-9A93-2B54019FFD39}" type="parTrans" cxnId="{1FF590EA-97D0-2344-9F10-F18716A6A597}">
      <dgm:prSet/>
      <dgm:spPr/>
      <dgm:t>
        <a:bodyPr/>
        <a:lstStyle/>
        <a:p>
          <a:endParaRPr lang="en-GB"/>
        </a:p>
      </dgm:t>
    </dgm:pt>
    <dgm:pt modelId="{E13D1C4D-9C91-634F-AEE5-3B92F9DB52D7}" type="sibTrans" cxnId="{1FF590EA-97D0-2344-9F10-F18716A6A597}">
      <dgm:prSet/>
      <dgm:spPr/>
      <dgm:t>
        <a:bodyPr/>
        <a:lstStyle/>
        <a:p>
          <a:endParaRPr lang="en-GB"/>
        </a:p>
      </dgm:t>
    </dgm:pt>
    <dgm:pt modelId="{43FB17B9-3338-2A47-8609-A4F43CB71338}">
      <dgm:prSet phldrT="[Text]"/>
      <dgm:spPr/>
      <dgm:t>
        <a:bodyPr/>
        <a:lstStyle/>
        <a:p>
          <a:r>
            <a:rPr lang="en-GB" dirty="0"/>
            <a:t>Health</a:t>
          </a:r>
        </a:p>
      </dgm:t>
    </dgm:pt>
    <dgm:pt modelId="{E4C7649D-4954-BE45-A8DA-39531E7A31F8}" type="parTrans" cxnId="{41508242-897D-8545-AE72-F4420F3E43BD}">
      <dgm:prSet/>
      <dgm:spPr/>
      <dgm:t>
        <a:bodyPr/>
        <a:lstStyle/>
        <a:p>
          <a:endParaRPr lang="en-GB"/>
        </a:p>
      </dgm:t>
    </dgm:pt>
    <dgm:pt modelId="{A5E41F47-123D-5647-89DC-1CF56D60F877}" type="sibTrans" cxnId="{41508242-897D-8545-AE72-F4420F3E43BD}">
      <dgm:prSet/>
      <dgm:spPr/>
      <dgm:t>
        <a:bodyPr/>
        <a:lstStyle/>
        <a:p>
          <a:endParaRPr lang="en-GB"/>
        </a:p>
      </dgm:t>
    </dgm:pt>
    <dgm:pt modelId="{4724C886-9CC1-9946-B914-8420A440C255}">
      <dgm:prSet phldrT="[Text]"/>
      <dgm:spPr/>
      <dgm:t>
        <a:bodyPr/>
        <a:lstStyle/>
        <a:p>
          <a:r>
            <a:rPr lang="en-GB" dirty="0"/>
            <a:t>Communities</a:t>
          </a:r>
        </a:p>
      </dgm:t>
    </dgm:pt>
    <dgm:pt modelId="{F6AA8A81-1FD4-6146-8AE0-6E5C6BEE0729}" type="parTrans" cxnId="{DE26D126-D7E3-F644-A37A-E659D4B33CEE}">
      <dgm:prSet/>
      <dgm:spPr/>
      <dgm:t>
        <a:bodyPr/>
        <a:lstStyle/>
        <a:p>
          <a:endParaRPr lang="en-GB"/>
        </a:p>
      </dgm:t>
    </dgm:pt>
    <dgm:pt modelId="{733CF1BC-455A-6240-83C2-907175F2BA95}" type="sibTrans" cxnId="{DE26D126-D7E3-F644-A37A-E659D4B33CEE}">
      <dgm:prSet/>
      <dgm:spPr/>
      <dgm:t>
        <a:bodyPr/>
        <a:lstStyle/>
        <a:p>
          <a:endParaRPr lang="en-GB"/>
        </a:p>
      </dgm:t>
    </dgm:pt>
    <dgm:pt modelId="{0F2995AE-07AC-EE46-A0F2-85E8A2783C8B}" type="pres">
      <dgm:prSet presAssocID="{7F39C7C7-E735-5A44-860D-905F785808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243FAA7A-67A5-0A42-AB26-89587668C6D0}" type="pres">
      <dgm:prSet presAssocID="{1FD2C434-A2ED-9B42-A825-088AD2455FF6}" presName="root" presStyleCnt="0"/>
      <dgm:spPr/>
    </dgm:pt>
    <dgm:pt modelId="{BE0C886A-09BF-ED45-92EA-0EE8F8F78C69}" type="pres">
      <dgm:prSet presAssocID="{1FD2C434-A2ED-9B42-A825-088AD2455FF6}" presName="rootComposite" presStyleCnt="0"/>
      <dgm:spPr/>
    </dgm:pt>
    <dgm:pt modelId="{F7865208-7E95-2C4D-A149-28F2D37F5A78}" type="pres">
      <dgm:prSet presAssocID="{1FD2C434-A2ED-9B42-A825-088AD2455FF6}" presName="rootText" presStyleLbl="node1" presStyleIdx="0" presStyleCnt="1"/>
      <dgm:spPr/>
      <dgm:t>
        <a:bodyPr/>
        <a:lstStyle/>
        <a:p>
          <a:endParaRPr lang="en-ZA"/>
        </a:p>
      </dgm:t>
    </dgm:pt>
    <dgm:pt modelId="{19F87283-8848-2F42-8F2E-F3F1399B4E0E}" type="pres">
      <dgm:prSet presAssocID="{1FD2C434-A2ED-9B42-A825-088AD2455FF6}" presName="rootConnector" presStyleLbl="node1" presStyleIdx="0" presStyleCnt="1"/>
      <dgm:spPr/>
      <dgm:t>
        <a:bodyPr/>
        <a:lstStyle/>
        <a:p>
          <a:endParaRPr lang="en-ZA"/>
        </a:p>
      </dgm:t>
    </dgm:pt>
    <dgm:pt modelId="{296ECA87-3F5E-B74D-8075-21734CF36688}" type="pres">
      <dgm:prSet presAssocID="{1FD2C434-A2ED-9B42-A825-088AD2455FF6}" presName="childShape" presStyleCnt="0"/>
      <dgm:spPr/>
    </dgm:pt>
    <dgm:pt modelId="{7E24053E-E1A6-0348-AF5C-F6F474722179}" type="pres">
      <dgm:prSet presAssocID="{3B7DC26C-A50C-5F45-A7AD-5C3FE310E91E}" presName="Name13" presStyleLbl="parChTrans1D2" presStyleIdx="0" presStyleCnt="7"/>
      <dgm:spPr/>
      <dgm:t>
        <a:bodyPr/>
        <a:lstStyle/>
        <a:p>
          <a:endParaRPr lang="en-ZA"/>
        </a:p>
      </dgm:t>
    </dgm:pt>
    <dgm:pt modelId="{2116D810-9D59-F342-AF55-2BDFB1F41E88}" type="pres">
      <dgm:prSet presAssocID="{3AE58FBE-8254-8149-A4F1-5E519C1836B3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704E825-D1AB-8541-9F10-6F9A082B1219}" type="pres">
      <dgm:prSet presAssocID="{B5AA8DB8-21A7-DA4F-9EAC-560EA92583A3}" presName="Name13" presStyleLbl="parChTrans1D2" presStyleIdx="1" presStyleCnt="7"/>
      <dgm:spPr/>
      <dgm:t>
        <a:bodyPr/>
        <a:lstStyle/>
        <a:p>
          <a:endParaRPr lang="en-ZA"/>
        </a:p>
      </dgm:t>
    </dgm:pt>
    <dgm:pt modelId="{D1D9FE82-F3D2-7242-8223-693E048FB412}" type="pres">
      <dgm:prSet presAssocID="{D4E70DB5-C537-3D4F-8A66-11B2C6AB6F4E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A48A6A6-7234-F943-9ED9-6CAB2F60E950}" type="pres">
      <dgm:prSet presAssocID="{86D56CC8-00B5-C741-A39D-0E21E33F7CD7}" presName="Name13" presStyleLbl="parChTrans1D2" presStyleIdx="2" presStyleCnt="7"/>
      <dgm:spPr/>
      <dgm:t>
        <a:bodyPr/>
        <a:lstStyle/>
        <a:p>
          <a:endParaRPr lang="en-ZA"/>
        </a:p>
      </dgm:t>
    </dgm:pt>
    <dgm:pt modelId="{7A89F102-673D-E747-9DFE-F5F0C201F6F4}" type="pres">
      <dgm:prSet presAssocID="{1AB97165-EA01-E24E-AE93-1E9F7180F521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18E053-E620-4F4B-A9A6-178CC1F1AE7A}" type="pres">
      <dgm:prSet presAssocID="{711F9C37-D7B7-674F-B23A-F684A8D0E418}" presName="Name13" presStyleLbl="parChTrans1D2" presStyleIdx="3" presStyleCnt="7"/>
      <dgm:spPr/>
      <dgm:t>
        <a:bodyPr/>
        <a:lstStyle/>
        <a:p>
          <a:endParaRPr lang="en-ZA"/>
        </a:p>
      </dgm:t>
    </dgm:pt>
    <dgm:pt modelId="{1BA43566-CC80-494D-A6EB-84B3D3139267}" type="pres">
      <dgm:prSet presAssocID="{07AE4E65-AA8E-244D-855E-CFA57F3120A5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07F11AD-DA23-474E-886E-1B27D1F48576}" type="pres">
      <dgm:prSet presAssocID="{02B9F832-7E34-B749-9A93-2B54019FFD39}" presName="Name13" presStyleLbl="parChTrans1D2" presStyleIdx="4" presStyleCnt="7"/>
      <dgm:spPr/>
      <dgm:t>
        <a:bodyPr/>
        <a:lstStyle/>
        <a:p>
          <a:endParaRPr lang="en-ZA"/>
        </a:p>
      </dgm:t>
    </dgm:pt>
    <dgm:pt modelId="{9364F2B0-3C01-7B41-AD40-711214453E12}" type="pres">
      <dgm:prSet presAssocID="{5D45856F-855E-6C41-A2FB-595BA46FF1BF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B2C381F-D6C4-7344-8414-0055EBD0DFF4}" type="pres">
      <dgm:prSet presAssocID="{E4C7649D-4954-BE45-A8DA-39531E7A31F8}" presName="Name13" presStyleLbl="parChTrans1D2" presStyleIdx="5" presStyleCnt="7"/>
      <dgm:spPr/>
      <dgm:t>
        <a:bodyPr/>
        <a:lstStyle/>
        <a:p>
          <a:endParaRPr lang="en-ZA"/>
        </a:p>
      </dgm:t>
    </dgm:pt>
    <dgm:pt modelId="{93897B30-BA21-0D43-BF6F-B27E44E4E4F0}" type="pres">
      <dgm:prSet presAssocID="{43FB17B9-3338-2A47-8609-A4F43CB71338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D6636CC-118A-944E-8B7A-22D0E50F5E6E}" type="pres">
      <dgm:prSet presAssocID="{F6AA8A81-1FD4-6146-8AE0-6E5C6BEE0729}" presName="Name13" presStyleLbl="parChTrans1D2" presStyleIdx="6" presStyleCnt="7"/>
      <dgm:spPr/>
      <dgm:t>
        <a:bodyPr/>
        <a:lstStyle/>
        <a:p>
          <a:endParaRPr lang="en-ZA"/>
        </a:p>
      </dgm:t>
    </dgm:pt>
    <dgm:pt modelId="{AF1B8992-7A5D-DC48-AC1C-D10803B9D373}" type="pres">
      <dgm:prSet presAssocID="{4724C886-9CC1-9946-B914-8420A440C255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E26D126-D7E3-F644-A37A-E659D4B33CEE}" srcId="{1FD2C434-A2ED-9B42-A825-088AD2455FF6}" destId="{4724C886-9CC1-9946-B914-8420A440C255}" srcOrd="6" destOrd="0" parTransId="{F6AA8A81-1FD4-6146-8AE0-6E5C6BEE0729}" sibTransId="{733CF1BC-455A-6240-83C2-907175F2BA95}"/>
    <dgm:cxn modelId="{C3555B08-B50B-9742-A68C-DB957EB778BE}" type="presOf" srcId="{07AE4E65-AA8E-244D-855E-CFA57F3120A5}" destId="{1BA43566-CC80-494D-A6EB-84B3D3139267}" srcOrd="0" destOrd="0" presId="urn:microsoft.com/office/officeart/2005/8/layout/hierarchy3"/>
    <dgm:cxn modelId="{45E696E2-ECD6-4F45-AE5C-44F471B18D15}" type="presOf" srcId="{B5AA8DB8-21A7-DA4F-9EAC-560EA92583A3}" destId="{2704E825-D1AB-8541-9F10-6F9A082B1219}" srcOrd="0" destOrd="0" presId="urn:microsoft.com/office/officeart/2005/8/layout/hierarchy3"/>
    <dgm:cxn modelId="{D8321B57-3373-8F4E-A6DB-1A80F495CCC8}" type="presOf" srcId="{711F9C37-D7B7-674F-B23A-F684A8D0E418}" destId="{CE18E053-E620-4F4B-A9A6-178CC1F1AE7A}" srcOrd="0" destOrd="0" presId="urn:microsoft.com/office/officeart/2005/8/layout/hierarchy3"/>
    <dgm:cxn modelId="{41508242-897D-8545-AE72-F4420F3E43BD}" srcId="{1FD2C434-A2ED-9B42-A825-088AD2455FF6}" destId="{43FB17B9-3338-2A47-8609-A4F43CB71338}" srcOrd="5" destOrd="0" parTransId="{E4C7649D-4954-BE45-A8DA-39531E7A31F8}" sibTransId="{A5E41F47-123D-5647-89DC-1CF56D60F877}"/>
    <dgm:cxn modelId="{7103158E-CD7D-8D43-831A-E3C92BE77A28}" type="presOf" srcId="{5D45856F-855E-6C41-A2FB-595BA46FF1BF}" destId="{9364F2B0-3C01-7B41-AD40-711214453E12}" srcOrd="0" destOrd="0" presId="urn:microsoft.com/office/officeart/2005/8/layout/hierarchy3"/>
    <dgm:cxn modelId="{1FF590EA-97D0-2344-9F10-F18716A6A597}" srcId="{1FD2C434-A2ED-9B42-A825-088AD2455FF6}" destId="{5D45856F-855E-6C41-A2FB-595BA46FF1BF}" srcOrd="4" destOrd="0" parTransId="{02B9F832-7E34-B749-9A93-2B54019FFD39}" sibTransId="{E13D1C4D-9C91-634F-AEE5-3B92F9DB52D7}"/>
    <dgm:cxn modelId="{1D0B0CC6-0D43-604A-9DF9-6EEB327885D1}" type="presOf" srcId="{3AE58FBE-8254-8149-A4F1-5E519C1836B3}" destId="{2116D810-9D59-F342-AF55-2BDFB1F41E88}" srcOrd="0" destOrd="0" presId="urn:microsoft.com/office/officeart/2005/8/layout/hierarchy3"/>
    <dgm:cxn modelId="{56AF3F21-4E6B-7A47-A87E-D881641CEA75}" type="presOf" srcId="{F6AA8A81-1FD4-6146-8AE0-6E5C6BEE0729}" destId="{2D6636CC-118A-944E-8B7A-22D0E50F5E6E}" srcOrd="0" destOrd="0" presId="urn:microsoft.com/office/officeart/2005/8/layout/hierarchy3"/>
    <dgm:cxn modelId="{D35611D3-7EB3-714D-8F14-24A2895073ED}" type="presOf" srcId="{4724C886-9CC1-9946-B914-8420A440C255}" destId="{AF1B8992-7A5D-DC48-AC1C-D10803B9D373}" srcOrd="0" destOrd="0" presId="urn:microsoft.com/office/officeart/2005/8/layout/hierarchy3"/>
    <dgm:cxn modelId="{14C9A9DE-73D2-0D49-B2AB-76AA6A33ABCC}" srcId="{1FD2C434-A2ED-9B42-A825-088AD2455FF6}" destId="{D4E70DB5-C537-3D4F-8A66-11B2C6AB6F4E}" srcOrd="1" destOrd="0" parTransId="{B5AA8DB8-21A7-DA4F-9EAC-560EA92583A3}" sibTransId="{6317F93F-4C36-2743-A4DA-48B063D78277}"/>
    <dgm:cxn modelId="{B44523A8-D3CD-4146-AD18-9DE21C62E73A}" srcId="{7F39C7C7-E735-5A44-860D-905F785808C8}" destId="{1FD2C434-A2ED-9B42-A825-088AD2455FF6}" srcOrd="0" destOrd="0" parTransId="{267AB8C4-A414-7B4A-A8C6-7CBC18157C93}" sibTransId="{7C97E35F-9A69-744E-A9C8-6178072B7A59}"/>
    <dgm:cxn modelId="{E903CB99-FB85-804C-9C8A-B7BBA6B7ECB9}" type="presOf" srcId="{43FB17B9-3338-2A47-8609-A4F43CB71338}" destId="{93897B30-BA21-0D43-BF6F-B27E44E4E4F0}" srcOrd="0" destOrd="0" presId="urn:microsoft.com/office/officeart/2005/8/layout/hierarchy3"/>
    <dgm:cxn modelId="{44726DE6-857A-724B-8EA5-59D3C955882F}" srcId="{1FD2C434-A2ED-9B42-A825-088AD2455FF6}" destId="{3AE58FBE-8254-8149-A4F1-5E519C1836B3}" srcOrd="0" destOrd="0" parTransId="{3B7DC26C-A50C-5F45-A7AD-5C3FE310E91E}" sibTransId="{D240AC8E-D1C3-2445-990F-02F75896B3E8}"/>
    <dgm:cxn modelId="{BAAC9AE3-AE81-5846-97B1-7B087B772FDB}" type="presOf" srcId="{1FD2C434-A2ED-9B42-A825-088AD2455FF6}" destId="{19F87283-8848-2F42-8F2E-F3F1399B4E0E}" srcOrd="1" destOrd="0" presId="urn:microsoft.com/office/officeart/2005/8/layout/hierarchy3"/>
    <dgm:cxn modelId="{A0252BAA-EFFA-8641-BC34-410CFE043B78}" type="presOf" srcId="{86D56CC8-00B5-C741-A39D-0E21E33F7CD7}" destId="{DA48A6A6-7234-F943-9ED9-6CAB2F60E950}" srcOrd="0" destOrd="0" presId="urn:microsoft.com/office/officeart/2005/8/layout/hierarchy3"/>
    <dgm:cxn modelId="{092AB5D5-21B5-8A40-A45D-22E5421A77B8}" type="presOf" srcId="{E4C7649D-4954-BE45-A8DA-39531E7A31F8}" destId="{BB2C381F-D6C4-7344-8414-0055EBD0DFF4}" srcOrd="0" destOrd="0" presId="urn:microsoft.com/office/officeart/2005/8/layout/hierarchy3"/>
    <dgm:cxn modelId="{621D119D-A294-0D48-88C6-09B47A29E313}" type="presOf" srcId="{D4E70DB5-C537-3D4F-8A66-11B2C6AB6F4E}" destId="{D1D9FE82-F3D2-7242-8223-693E048FB412}" srcOrd="0" destOrd="0" presId="urn:microsoft.com/office/officeart/2005/8/layout/hierarchy3"/>
    <dgm:cxn modelId="{4A713AF4-6193-6648-9F78-EB852BF7412A}" type="presOf" srcId="{1FD2C434-A2ED-9B42-A825-088AD2455FF6}" destId="{F7865208-7E95-2C4D-A149-28F2D37F5A78}" srcOrd="0" destOrd="0" presId="urn:microsoft.com/office/officeart/2005/8/layout/hierarchy3"/>
    <dgm:cxn modelId="{8C423219-CCBF-F641-9762-EA39A2E6D7E1}" srcId="{1FD2C434-A2ED-9B42-A825-088AD2455FF6}" destId="{1AB97165-EA01-E24E-AE93-1E9F7180F521}" srcOrd="2" destOrd="0" parTransId="{86D56CC8-00B5-C741-A39D-0E21E33F7CD7}" sibTransId="{4266DF45-93E1-5D4F-9CB6-14CA1DDEB4B0}"/>
    <dgm:cxn modelId="{8F855428-48C8-6745-9786-AF55006FAAF1}" type="presOf" srcId="{7F39C7C7-E735-5A44-860D-905F785808C8}" destId="{0F2995AE-07AC-EE46-A0F2-85E8A2783C8B}" srcOrd="0" destOrd="0" presId="urn:microsoft.com/office/officeart/2005/8/layout/hierarchy3"/>
    <dgm:cxn modelId="{8B1600F3-21B8-C342-ACA9-8A76C82C1607}" type="presOf" srcId="{02B9F832-7E34-B749-9A93-2B54019FFD39}" destId="{407F11AD-DA23-474E-886E-1B27D1F48576}" srcOrd="0" destOrd="0" presId="urn:microsoft.com/office/officeart/2005/8/layout/hierarchy3"/>
    <dgm:cxn modelId="{5B3850C5-A464-8145-916C-3673176AC97E}" srcId="{1FD2C434-A2ED-9B42-A825-088AD2455FF6}" destId="{07AE4E65-AA8E-244D-855E-CFA57F3120A5}" srcOrd="3" destOrd="0" parTransId="{711F9C37-D7B7-674F-B23A-F684A8D0E418}" sibTransId="{55705054-A390-8B4F-A7CB-C8767A4D049A}"/>
    <dgm:cxn modelId="{C98A5CE2-906F-234A-B479-11C2AD1B5B11}" type="presOf" srcId="{1AB97165-EA01-E24E-AE93-1E9F7180F521}" destId="{7A89F102-673D-E747-9DFE-F5F0C201F6F4}" srcOrd="0" destOrd="0" presId="urn:microsoft.com/office/officeart/2005/8/layout/hierarchy3"/>
    <dgm:cxn modelId="{B767B6CD-CEC9-3E42-ACB1-D76F3EDFD83F}" type="presOf" srcId="{3B7DC26C-A50C-5F45-A7AD-5C3FE310E91E}" destId="{7E24053E-E1A6-0348-AF5C-F6F474722179}" srcOrd="0" destOrd="0" presId="urn:microsoft.com/office/officeart/2005/8/layout/hierarchy3"/>
    <dgm:cxn modelId="{706ED27A-C0F7-1A4A-97C4-779667080603}" type="presParOf" srcId="{0F2995AE-07AC-EE46-A0F2-85E8A2783C8B}" destId="{243FAA7A-67A5-0A42-AB26-89587668C6D0}" srcOrd="0" destOrd="0" presId="urn:microsoft.com/office/officeart/2005/8/layout/hierarchy3"/>
    <dgm:cxn modelId="{B448AF46-1E54-AF42-A863-913ABBF68C85}" type="presParOf" srcId="{243FAA7A-67A5-0A42-AB26-89587668C6D0}" destId="{BE0C886A-09BF-ED45-92EA-0EE8F8F78C69}" srcOrd="0" destOrd="0" presId="urn:microsoft.com/office/officeart/2005/8/layout/hierarchy3"/>
    <dgm:cxn modelId="{FFAEC3CE-DE3E-F74E-A6A0-3E7951BA993F}" type="presParOf" srcId="{BE0C886A-09BF-ED45-92EA-0EE8F8F78C69}" destId="{F7865208-7E95-2C4D-A149-28F2D37F5A78}" srcOrd="0" destOrd="0" presId="urn:microsoft.com/office/officeart/2005/8/layout/hierarchy3"/>
    <dgm:cxn modelId="{DD47C5A8-2E97-814F-BF64-89692E922D36}" type="presParOf" srcId="{BE0C886A-09BF-ED45-92EA-0EE8F8F78C69}" destId="{19F87283-8848-2F42-8F2E-F3F1399B4E0E}" srcOrd="1" destOrd="0" presId="urn:microsoft.com/office/officeart/2005/8/layout/hierarchy3"/>
    <dgm:cxn modelId="{DD7D51FD-6DC3-7A4A-ACD2-56686AE1D829}" type="presParOf" srcId="{243FAA7A-67A5-0A42-AB26-89587668C6D0}" destId="{296ECA87-3F5E-B74D-8075-21734CF36688}" srcOrd="1" destOrd="0" presId="urn:microsoft.com/office/officeart/2005/8/layout/hierarchy3"/>
    <dgm:cxn modelId="{29D0B00A-75F3-D645-82FC-E20DC79ABB46}" type="presParOf" srcId="{296ECA87-3F5E-B74D-8075-21734CF36688}" destId="{7E24053E-E1A6-0348-AF5C-F6F474722179}" srcOrd="0" destOrd="0" presId="urn:microsoft.com/office/officeart/2005/8/layout/hierarchy3"/>
    <dgm:cxn modelId="{2966F758-D70D-C243-B753-B92B9D5E20EC}" type="presParOf" srcId="{296ECA87-3F5E-B74D-8075-21734CF36688}" destId="{2116D810-9D59-F342-AF55-2BDFB1F41E88}" srcOrd="1" destOrd="0" presId="urn:microsoft.com/office/officeart/2005/8/layout/hierarchy3"/>
    <dgm:cxn modelId="{222F8357-0800-0B47-A637-6F727BF4E5CD}" type="presParOf" srcId="{296ECA87-3F5E-B74D-8075-21734CF36688}" destId="{2704E825-D1AB-8541-9F10-6F9A082B1219}" srcOrd="2" destOrd="0" presId="urn:microsoft.com/office/officeart/2005/8/layout/hierarchy3"/>
    <dgm:cxn modelId="{447B52C6-FCBA-CE42-B009-0FDCC210D755}" type="presParOf" srcId="{296ECA87-3F5E-B74D-8075-21734CF36688}" destId="{D1D9FE82-F3D2-7242-8223-693E048FB412}" srcOrd="3" destOrd="0" presId="urn:microsoft.com/office/officeart/2005/8/layout/hierarchy3"/>
    <dgm:cxn modelId="{4C5A8794-D576-D74D-9F76-F440F2DC6D6A}" type="presParOf" srcId="{296ECA87-3F5E-B74D-8075-21734CF36688}" destId="{DA48A6A6-7234-F943-9ED9-6CAB2F60E950}" srcOrd="4" destOrd="0" presId="urn:microsoft.com/office/officeart/2005/8/layout/hierarchy3"/>
    <dgm:cxn modelId="{2A68AD0A-3271-F342-9D5E-70B0F2C2132B}" type="presParOf" srcId="{296ECA87-3F5E-B74D-8075-21734CF36688}" destId="{7A89F102-673D-E747-9DFE-F5F0C201F6F4}" srcOrd="5" destOrd="0" presId="urn:microsoft.com/office/officeart/2005/8/layout/hierarchy3"/>
    <dgm:cxn modelId="{6BCEE7E0-FD19-C349-AF74-2940974AFC20}" type="presParOf" srcId="{296ECA87-3F5E-B74D-8075-21734CF36688}" destId="{CE18E053-E620-4F4B-A9A6-178CC1F1AE7A}" srcOrd="6" destOrd="0" presId="urn:microsoft.com/office/officeart/2005/8/layout/hierarchy3"/>
    <dgm:cxn modelId="{E487BDCB-CA40-064E-89C6-C779DE2B4C32}" type="presParOf" srcId="{296ECA87-3F5E-B74D-8075-21734CF36688}" destId="{1BA43566-CC80-494D-A6EB-84B3D3139267}" srcOrd="7" destOrd="0" presId="urn:microsoft.com/office/officeart/2005/8/layout/hierarchy3"/>
    <dgm:cxn modelId="{6CED2465-D2CE-044A-B8A7-935500C6F07E}" type="presParOf" srcId="{296ECA87-3F5E-B74D-8075-21734CF36688}" destId="{407F11AD-DA23-474E-886E-1B27D1F48576}" srcOrd="8" destOrd="0" presId="urn:microsoft.com/office/officeart/2005/8/layout/hierarchy3"/>
    <dgm:cxn modelId="{E225176D-A58E-3941-B110-0FE3EFC65B68}" type="presParOf" srcId="{296ECA87-3F5E-B74D-8075-21734CF36688}" destId="{9364F2B0-3C01-7B41-AD40-711214453E12}" srcOrd="9" destOrd="0" presId="urn:microsoft.com/office/officeart/2005/8/layout/hierarchy3"/>
    <dgm:cxn modelId="{BC0EC8D7-16D1-EC45-A147-CD244ECF7B95}" type="presParOf" srcId="{296ECA87-3F5E-B74D-8075-21734CF36688}" destId="{BB2C381F-D6C4-7344-8414-0055EBD0DFF4}" srcOrd="10" destOrd="0" presId="urn:microsoft.com/office/officeart/2005/8/layout/hierarchy3"/>
    <dgm:cxn modelId="{DF17CD3E-E697-DF45-9FD0-177931DD4CF4}" type="presParOf" srcId="{296ECA87-3F5E-B74D-8075-21734CF36688}" destId="{93897B30-BA21-0D43-BF6F-B27E44E4E4F0}" srcOrd="11" destOrd="0" presId="urn:microsoft.com/office/officeart/2005/8/layout/hierarchy3"/>
    <dgm:cxn modelId="{E923E96D-D018-AA40-8D26-DB5F4ECF685D}" type="presParOf" srcId="{296ECA87-3F5E-B74D-8075-21734CF36688}" destId="{2D6636CC-118A-944E-8B7A-22D0E50F5E6E}" srcOrd="12" destOrd="0" presId="urn:microsoft.com/office/officeart/2005/8/layout/hierarchy3"/>
    <dgm:cxn modelId="{FEC8ADC3-2E7B-8C46-BA1C-7B3CDF902677}" type="presParOf" srcId="{296ECA87-3F5E-B74D-8075-21734CF36688}" destId="{AF1B8992-7A5D-DC48-AC1C-D10803B9D373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1358-EE46-934D-AF69-2C8F512F792E}">
      <dsp:nvSpPr>
        <dsp:cNvPr id="0" name=""/>
        <dsp:cNvSpPr/>
      </dsp:nvSpPr>
      <dsp:spPr>
        <a:xfrm>
          <a:off x="5990" y="516667"/>
          <a:ext cx="1857002" cy="111420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Inputs</a:t>
          </a:r>
        </a:p>
      </dsp:txBody>
      <dsp:txXfrm>
        <a:off x="38624" y="549301"/>
        <a:ext cx="1791734" cy="1048933"/>
      </dsp:txXfrm>
    </dsp:sp>
    <dsp:sp modelId="{3272813F-DE05-B746-A17E-B1983DB8666D}">
      <dsp:nvSpPr>
        <dsp:cNvPr id="0" name=""/>
        <dsp:cNvSpPr/>
      </dsp:nvSpPr>
      <dsp:spPr>
        <a:xfrm>
          <a:off x="2048693" y="843500"/>
          <a:ext cx="393684" cy="460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2048693" y="935607"/>
        <a:ext cx="275579" cy="276322"/>
      </dsp:txXfrm>
    </dsp:sp>
    <dsp:sp modelId="{3FD48074-61A1-364F-A628-BC2A78BB452E}">
      <dsp:nvSpPr>
        <dsp:cNvPr id="0" name=""/>
        <dsp:cNvSpPr/>
      </dsp:nvSpPr>
      <dsp:spPr>
        <a:xfrm>
          <a:off x="2605794" y="516667"/>
          <a:ext cx="1857002" cy="111420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Activities</a:t>
          </a:r>
        </a:p>
      </dsp:txBody>
      <dsp:txXfrm>
        <a:off x="2638428" y="549301"/>
        <a:ext cx="1791734" cy="1048933"/>
      </dsp:txXfrm>
    </dsp:sp>
    <dsp:sp modelId="{5F11934A-275D-7B40-AED8-E1CA053A6AAA}">
      <dsp:nvSpPr>
        <dsp:cNvPr id="0" name=""/>
        <dsp:cNvSpPr/>
      </dsp:nvSpPr>
      <dsp:spPr>
        <a:xfrm>
          <a:off x="4648497" y="843500"/>
          <a:ext cx="393684" cy="460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4648497" y="935607"/>
        <a:ext cx="275579" cy="276322"/>
      </dsp:txXfrm>
    </dsp:sp>
    <dsp:sp modelId="{8617A038-0845-664A-B973-A5EAE660090F}">
      <dsp:nvSpPr>
        <dsp:cNvPr id="0" name=""/>
        <dsp:cNvSpPr/>
      </dsp:nvSpPr>
      <dsp:spPr>
        <a:xfrm>
          <a:off x="5205598" y="516667"/>
          <a:ext cx="1857002" cy="111420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Outputs</a:t>
          </a:r>
        </a:p>
      </dsp:txBody>
      <dsp:txXfrm>
        <a:off x="5238232" y="549301"/>
        <a:ext cx="1791734" cy="1048933"/>
      </dsp:txXfrm>
    </dsp:sp>
    <dsp:sp modelId="{A3EFDF35-8CD3-DD41-B63E-850903E6E55D}">
      <dsp:nvSpPr>
        <dsp:cNvPr id="0" name=""/>
        <dsp:cNvSpPr/>
      </dsp:nvSpPr>
      <dsp:spPr>
        <a:xfrm>
          <a:off x="7248301" y="843500"/>
          <a:ext cx="393684" cy="460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7248301" y="935607"/>
        <a:ext cx="275579" cy="276322"/>
      </dsp:txXfrm>
    </dsp:sp>
    <dsp:sp modelId="{D940172A-BBFC-C740-9801-0453453A05A8}">
      <dsp:nvSpPr>
        <dsp:cNvPr id="0" name=""/>
        <dsp:cNvSpPr/>
      </dsp:nvSpPr>
      <dsp:spPr>
        <a:xfrm>
          <a:off x="7805402" y="516667"/>
          <a:ext cx="1857002" cy="111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Outcomes</a:t>
          </a:r>
        </a:p>
      </dsp:txBody>
      <dsp:txXfrm>
        <a:off x="7838036" y="549301"/>
        <a:ext cx="1791734" cy="1048933"/>
      </dsp:txXfrm>
    </dsp:sp>
    <dsp:sp modelId="{0128901B-53DB-5243-89F0-7C8349B7FFF7}">
      <dsp:nvSpPr>
        <dsp:cNvPr id="0" name=""/>
        <dsp:cNvSpPr/>
      </dsp:nvSpPr>
      <dsp:spPr>
        <a:xfrm>
          <a:off x="9848105" y="843500"/>
          <a:ext cx="393684" cy="4605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/>
        </a:p>
      </dsp:txBody>
      <dsp:txXfrm>
        <a:off x="9848105" y="935607"/>
        <a:ext cx="275579" cy="276322"/>
      </dsp:txXfrm>
    </dsp:sp>
    <dsp:sp modelId="{8A8F77AD-DF01-3D43-B767-AFF951344F76}">
      <dsp:nvSpPr>
        <dsp:cNvPr id="0" name=""/>
        <dsp:cNvSpPr/>
      </dsp:nvSpPr>
      <dsp:spPr>
        <a:xfrm>
          <a:off x="10405205" y="516667"/>
          <a:ext cx="1857002" cy="1114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/>
            <a:t>Impacts</a:t>
          </a:r>
        </a:p>
      </dsp:txBody>
      <dsp:txXfrm>
        <a:off x="10437839" y="549301"/>
        <a:ext cx="1791734" cy="1048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32914-A40C-1549-B8F5-1B6B5392DF97}">
      <dsp:nvSpPr>
        <dsp:cNvPr id="0" name=""/>
        <dsp:cNvSpPr/>
      </dsp:nvSpPr>
      <dsp:spPr>
        <a:xfrm>
          <a:off x="1702452" y="202954"/>
          <a:ext cx="4027872" cy="139882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137CC-A277-3244-9002-3F3DDEAA04B1}">
      <dsp:nvSpPr>
        <dsp:cNvPr id="0" name=""/>
        <dsp:cNvSpPr/>
      </dsp:nvSpPr>
      <dsp:spPr>
        <a:xfrm>
          <a:off x="3319378" y="3508942"/>
          <a:ext cx="780595" cy="49958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898A5-EC49-CA40-A71B-B3A3E25A3700}">
      <dsp:nvSpPr>
        <dsp:cNvPr id="0" name=""/>
        <dsp:cNvSpPr/>
      </dsp:nvSpPr>
      <dsp:spPr>
        <a:xfrm>
          <a:off x="1916236" y="4059096"/>
          <a:ext cx="3746858" cy="936714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Contribution to National Outcomes &amp; Impacts</a:t>
          </a:r>
        </a:p>
      </dsp:txBody>
      <dsp:txXfrm>
        <a:off x="1916236" y="4059096"/>
        <a:ext cx="3746858" cy="936714"/>
      </dsp:txXfrm>
    </dsp:sp>
    <dsp:sp modelId="{49C991E9-2252-E04F-AE80-EFC839748410}">
      <dsp:nvSpPr>
        <dsp:cNvPr id="0" name=""/>
        <dsp:cNvSpPr/>
      </dsp:nvSpPr>
      <dsp:spPr>
        <a:xfrm>
          <a:off x="3166850" y="1709816"/>
          <a:ext cx="1405071" cy="1405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Integrated Planning, budgeting and resourcing</a:t>
          </a:r>
        </a:p>
      </dsp:txBody>
      <dsp:txXfrm>
        <a:off x="3372618" y="1915584"/>
        <a:ext cx="993535" cy="993535"/>
      </dsp:txXfrm>
    </dsp:sp>
    <dsp:sp modelId="{0C55E5EA-1A2A-DD40-8770-E95CB56348B3}">
      <dsp:nvSpPr>
        <dsp:cNvPr id="0" name=""/>
        <dsp:cNvSpPr/>
      </dsp:nvSpPr>
      <dsp:spPr>
        <a:xfrm>
          <a:off x="2161443" y="655700"/>
          <a:ext cx="1405071" cy="140507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Multiple Priorities</a:t>
          </a:r>
        </a:p>
      </dsp:txBody>
      <dsp:txXfrm>
        <a:off x="2367211" y="861468"/>
        <a:ext cx="993535" cy="993535"/>
      </dsp:txXfrm>
    </dsp:sp>
    <dsp:sp modelId="{8BFCAFB7-15BF-AA4D-9746-686318A031AB}">
      <dsp:nvSpPr>
        <dsp:cNvPr id="0" name=""/>
        <dsp:cNvSpPr/>
      </dsp:nvSpPr>
      <dsp:spPr>
        <a:xfrm>
          <a:off x="3597738" y="315985"/>
          <a:ext cx="1405071" cy="1405071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Multi-departmental</a:t>
          </a:r>
        </a:p>
      </dsp:txBody>
      <dsp:txXfrm>
        <a:off x="3803506" y="521753"/>
        <a:ext cx="993535" cy="993535"/>
      </dsp:txXfrm>
    </dsp:sp>
    <dsp:sp modelId="{9A5E5F14-0703-7D47-89D5-1562839E70BB}">
      <dsp:nvSpPr>
        <dsp:cNvPr id="0" name=""/>
        <dsp:cNvSpPr/>
      </dsp:nvSpPr>
      <dsp:spPr>
        <a:xfrm>
          <a:off x="1536966" y="31223"/>
          <a:ext cx="4371334" cy="349706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2F363-DE8D-9A4A-82BA-6DCD8AE30689}">
      <dsp:nvSpPr>
        <dsp:cNvPr id="0" name=""/>
        <dsp:cNvSpPr/>
      </dsp:nvSpPr>
      <dsp:spPr>
        <a:xfrm>
          <a:off x="925145" y="1165859"/>
          <a:ext cx="2716178" cy="224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Evaluate current programmes and functions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Evaluate operations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Opportunities</a:t>
          </a:r>
        </a:p>
      </dsp:txBody>
      <dsp:txXfrm>
        <a:off x="976700" y="1217414"/>
        <a:ext cx="2613068" cy="1657109"/>
      </dsp:txXfrm>
    </dsp:sp>
    <dsp:sp modelId="{0CBC6563-2545-864F-9925-EEBF6BF420FE}">
      <dsp:nvSpPr>
        <dsp:cNvPr id="0" name=""/>
        <dsp:cNvSpPr/>
      </dsp:nvSpPr>
      <dsp:spPr>
        <a:xfrm>
          <a:off x="2404421" y="1530099"/>
          <a:ext cx="3245583" cy="3245583"/>
        </a:xfrm>
        <a:prstGeom prst="leftCircularArrow">
          <a:avLst>
            <a:gd name="adj1" fmla="val 3920"/>
            <a:gd name="adj2" fmla="val 491264"/>
            <a:gd name="adj3" fmla="val 2266774"/>
            <a:gd name="adj4" fmla="val 9024489"/>
            <a:gd name="adj5" fmla="val 4573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28DD6-B0E2-3E48-9ACD-390A22C44847}">
      <dsp:nvSpPr>
        <dsp:cNvPr id="0" name=""/>
        <dsp:cNvSpPr/>
      </dsp:nvSpPr>
      <dsp:spPr>
        <a:xfrm>
          <a:off x="1528740" y="2926079"/>
          <a:ext cx="2414381" cy="96011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Evaluate</a:t>
          </a:r>
        </a:p>
      </dsp:txBody>
      <dsp:txXfrm>
        <a:off x="1556861" y="2954200"/>
        <a:ext cx="2358139" cy="903877"/>
      </dsp:txXfrm>
    </dsp:sp>
    <dsp:sp modelId="{A6650C60-6E1B-934A-8F88-AFBC298D5818}">
      <dsp:nvSpPr>
        <dsp:cNvPr id="0" name=""/>
        <dsp:cNvSpPr/>
      </dsp:nvSpPr>
      <dsp:spPr>
        <a:xfrm>
          <a:off x="4548911" y="1165859"/>
          <a:ext cx="2716178" cy="224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What programmes/ services are most important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What programmes/ services contribute to national perspective</a:t>
          </a:r>
        </a:p>
      </dsp:txBody>
      <dsp:txXfrm>
        <a:off x="4600466" y="1697474"/>
        <a:ext cx="2613068" cy="1657109"/>
      </dsp:txXfrm>
    </dsp:sp>
    <dsp:sp modelId="{ED370D88-78FC-584F-A381-5BA816809D70}">
      <dsp:nvSpPr>
        <dsp:cNvPr id="0" name=""/>
        <dsp:cNvSpPr/>
      </dsp:nvSpPr>
      <dsp:spPr>
        <a:xfrm>
          <a:off x="6005553" y="-291524"/>
          <a:ext cx="3592651" cy="3592651"/>
        </a:xfrm>
        <a:prstGeom prst="circularArrow">
          <a:avLst>
            <a:gd name="adj1" fmla="val 3541"/>
            <a:gd name="adj2" fmla="val 439787"/>
            <a:gd name="adj3" fmla="val 19384702"/>
            <a:gd name="adj4" fmla="val 12575511"/>
            <a:gd name="adj5" fmla="val 4131"/>
          </a:avLst>
        </a:prstGeom>
        <a:solidFill>
          <a:schemeClr val="accent2">
            <a:shade val="90000"/>
            <a:hueOff val="-41001"/>
            <a:satOff val="-6944"/>
            <a:lumOff val="321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740CC-E0B5-0948-B998-2518D9351642}">
      <dsp:nvSpPr>
        <dsp:cNvPr id="0" name=""/>
        <dsp:cNvSpPr/>
      </dsp:nvSpPr>
      <dsp:spPr>
        <a:xfrm>
          <a:off x="5152507" y="685799"/>
          <a:ext cx="2414381" cy="96011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Re-prioritise</a:t>
          </a:r>
        </a:p>
      </dsp:txBody>
      <dsp:txXfrm>
        <a:off x="5180628" y="713920"/>
        <a:ext cx="2358139" cy="903877"/>
      </dsp:txXfrm>
    </dsp:sp>
    <dsp:sp modelId="{4FBC98EC-FC78-4143-9E13-E0D1E915D38A}">
      <dsp:nvSpPr>
        <dsp:cNvPr id="0" name=""/>
        <dsp:cNvSpPr/>
      </dsp:nvSpPr>
      <dsp:spPr>
        <a:xfrm>
          <a:off x="8172678" y="1165859"/>
          <a:ext cx="2716178" cy="2240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Programmatic and project based approach to implementation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Opportunities for expedited implementation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Innovation</a:t>
          </a:r>
        </a:p>
      </dsp:txBody>
      <dsp:txXfrm>
        <a:off x="8224233" y="1217414"/>
        <a:ext cx="2613068" cy="1657109"/>
      </dsp:txXfrm>
    </dsp:sp>
    <dsp:sp modelId="{DB9A5568-FC98-D541-BE31-24EC53A9B6DB}">
      <dsp:nvSpPr>
        <dsp:cNvPr id="0" name=""/>
        <dsp:cNvSpPr/>
      </dsp:nvSpPr>
      <dsp:spPr>
        <a:xfrm>
          <a:off x="8776273" y="2926079"/>
          <a:ext cx="2414381" cy="960119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/>
            <a:t>Implementation</a:t>
          </a:r>
        </a:p>
      </dsp:txBody>
      <dsp:txXfrm>
        <a:off x="8804394" y="2954200"/>
        <a:ext cx="2358139" cy="9038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838CD-5526-9344-9FF9-258F45DDDC93}">
      <dsp:nvSpPr>
        <dsp:cNvPr id="0" name=""/>
        <dsp:cNvSpPr/>
      </dsp:nvSpPr>
      <dsp:spPr>
        <a:xfrm>
          <a:off x="3291" y="215838"/>
          <a:ext cx="3302304" cy="132092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Departmental contribution</a:t>
          </a:r>
        </a:p>
      </dsp:txBody>
      <dsp:txXfrm>
        <a:off x="3291" y="215838"/>
        <a:ext cx="2972074" cy="1320921"/>
      </dsp:txXfrm>
    </dsp:sp>
    <dsp:sp modelId="{0B30B2A0-F369-6C4F-9443-3DAEA00CAE20}">
      <dsp:nvSpPr>
        <dsp:cNvPr id="0" name=""/>
        <dsp:cNvSpPr/>
      </dsp:nvSpPr>
      <dsp:spPr>
        <a:xfrm>
          <a:off x="2645135" y="215838"/>
          <a:ext cx="3302304" cy="13209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Cross priority impact</a:t>
          </a:r>
        </a:p>
      </dsp:txBody>
      <dsp:txXfrm>
        <a:off x="3305596" y="215838"/>
        <a:ext cx="1981383" cy="1320921"/>
      </dsp:txXfrm>
    </dsp:sp>
    <dsp:sp modelId="{7A5CC96E-5980-A247-9FF7-2198412BE2F1}">
      <dsp:nvSpPr>
        <dsp:cNvPr id="0" name=""/>
        <dsp:cNvSpPr/>
      </dsp:nvSpPr>
      <dsp:spPr>
        <a:xfrm>
          <a:off x="5286979" y="215838"/>
          <a:ext cx="3302304" cy="13209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Impact/ alignment with other departments</a:t>
          </a:r>
        </a:p>
      </dsp:txBody>
      <dsp:txXfrm>
        <a:off x="5947440" y="215838"/>
        <a:ext cx="1981383" cy="1320921"/>
      </dsp:txXfrm>
    </dsp:sp>
    <dsp:sp modelId="{644F9F77-FA39-8244-82CF-A84D1EA6A09D}">
      <dsp:nvSpPr>
        <dsp:cNvPr id="0" name=""/>
        <dsp:cNvSpPr/>
      </dsp:nvSpPr>
      <dsp:spPr>
        <a:xfrm>
          <a:off x="7928822" y="215838"/>
          <a:ext cx="3302304" cy="13209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Collective, government contribution to National Priorities</a:t>
          </a:r>
        </a:p>
      </dsp:txBody>
      <dsp:txXfrm>
        <a:off x="8589283" y="215838"/>
        <a:ext cx="1981383" cy="1320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95835-0D61-FA4D-842F-472EBECCC5BD}">
      <dsp:nvSpPr>
        <dsp:cNvPr id="0" name=""/>
        <dsp:cNvSpPr/>
      </dsp:nvSpPr>
      <dsp:spPr>
        <a:xfrm rot="5400000">
          <a:off x="2082468" y="1275932"/>
          <a:ext cx="1110424" cy="12641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68AA9-4FD2-F645-88E0-E607E0EC1D5D}">
      <dsp:nvSpPr>
        <dsp:cNvPr id="0" name=""/>
        <dsp:cNvSpPr/>
      </dsp:nvSpPr>
      <dsp:spPr>
        <a:xfrm>
          <a:off x="1788272" y="45004"/>
          <a:ext cx="1869302" cy="1308450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National Priorities</a:t>
          </a:r>
        </a:p>
      </dsp:txBody>
      <dsp:txXfrm>
        <a:off x="1852157" y="108889"/>
        <a:ext cx="1741532" cy="1180680"/>
      </dsp:txXfrm>
    </dsp:sp>
    <dsp:sp modelId="{D15C3B21-7EE8-2840-9CF9-868C91D638A8}">
      <dsp:nvSpPr>
        <dsp:cNvPr id="0" name=""/>
        <dsp:cNvSpPr/>
      </dsp:nvSpPr>
      <dsp:spPr>
        <a:xfrm>
          <a:off x="3657574" y="169794"/>
          <a:ext cx="1359552" cy="1057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Informed by NDP, Manifesto, Scenarios</a:t>
          </a:r>
        </a:p>
      </dsp:txBody>
      <dsp:txXfrm>
        <a:off x="3657574" y="169794"/>
        <a:ext cx="1359552" cy="1057547"/>
      </dsp:txXfrm>
    </dsp:sp>
    <dsp:sp modelId="{AFA826BE-EA94-964D-83EE-F0A7A346D559}">
      <dsp:nvSpPr>
        <dsp:cNvPr id="0" name=""/>
        <dsp:cNvSpPr/>
      </dsp:nvSpPr>
      <dsp:spPr>
        <a:xfrm rot="5400000">
          <a:off x="3632318" y="2745754"/>
          <a:ext cx="1110424" cy="12641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4258"/>
            <a:satOff val="178"/>
            <a:lumOff val="-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C7639-A158-A94A-8580-292186BD82A5}">
      <dsp:nvSpPr>
        <dsp:cNvPr id="0" name=""/>
        <dsp:cNvSpPr/>
      </dsp:nvSpPr>
      <dsp:spPr>
        <a:xfrm>
          <a:off x="3338122" y="1514826"/>
          <a:ext cx="1869302" cy="1308450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Outcomes</a:t>
          </a:r>
        </a:p>
      </dsp:txBody>
      <dsp:txXfrm>
        <a:off x="3402007" y="1578711"/>
        <a:ext cx="1741532" cy="1180680"/>
      </dsp:txXfrm>
    </dsp:sp>
    <dsp:sp modelId="{49ACDCE9-6A9B-1B47-B289-7CB27BCD9173}">
      <dsp:nvSpPr>
        <dsp:cNvPr id="0" name=""/>
        <dsp:cNvSpPr/>
      </dsp:nvSpPr>
      <dsp:spPr>
        <a:xfrm>
          <a:off x="5207424" y="1639616"/>
          <a:ext cx="1359552" cy="1057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National desired outcome with sub-outcomes and/ or programmes</a:t>
          </a:r>
        </a:p>
      </dsp:txBody>
      <dsp:txXfrm>
        <a:off x="5207424" y="1639616"/>
        <a:ext cx="1359552" cy="1057547"/>
      </dsp:txXfrm>
    </dsp:sp>
    <dsp:sp modelId="{56BC7894-12AD-434A-B23B-AFF909094F25}">
      <dsp:nvSpPr>
        <dsp:cNvPr id="0" name=""/>
        <dsp:cNvSpPr/>
      </dsp:nvSpPr>
      <dsp:spPr>
        <a:xfrm rot="5400000">
          <a:off x="5182168" y="4215576"/>
          <a:ext cx="1110424" cy="12641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8516"/>
            <a:satOff val="355"/>
            <a:lumOff val="-1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B021C-8682-894A-94DB-067D041BEF63}">
      <dsp:nvSpPr>
        <dsp:cNvPr id="0" name=""/>
        <dsp:cNvSpPr/>
      </dsp:nvSpPr>
      <dsp:spPr>
        <a:xfrm>
          <a:off x="4887972" y="2984648"/>
          <a:ext cx="1869302" cy="1308450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Interventions</a:t>
          </a:r>
        </a:p>
      </dsp:txBody>
      <dsp:txXfrm>
        <a:off x="4951857" y="3048533"/>
        <a:ext cx="1741532" cy="1180680"/>
      </dsp:txXfrm>
    </dsp:sp>
    <dsp:sp modelId="{97B12EF0-90B0-C046-BDD2-3B76E5797A1C}">
      <dsp:nvSpPr>
        <dsp:cNvPr id="0" name=""/>
        <dsp:cNvSpPr/>
      </dsp:nvSpPr>
      <dsp:spPr>
        <a:xfrm>
          <a:off x="6757274" y="3109438"/>
          <a:ext cx="1359552" cy="1057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Key activities and outputs towards desired outcomes</a:t>
          </a:r>
        </a:p>
      </dsp:txBody>
      <dsp:txXfrm>
        <a:off x="6757274" y="3109438"/>
        <a:ext cx="1359552" cy="1057547"/>
      </dsp:txXfrm>
    </dsp:sp>
    <dsp:sp modelId="{9EB86654-2252-A348-80B0-6DFB39EFBF9B}">
      <dsp:nvSpPr>
        <dsp:cNvPr id="0" name=""/>
        <dsp:cNvSpPr/>
      </dsp:nvSpPr>
      <dsp:spPr>
        <a:xfrm rot="5400000">
          <a:off x="6732018" y="5685398"/>
          <a:ext cx="1110424" cy="12641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-12774"/>
            <a:satOff val="533"/>
            <a:lumOff val="-20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22725-5195-7641-A2DC-1B1969D0773D}">
      <dsp:nvSpPr>
        <dsp:cNvPr id="0" name=""/>
        <dsp:cNvSpPr/>
      </dsp:nvSpPr>
      <dsp:spPr>
        <a:xfrm>
          <a:off x="6437822" y="4454470"/>
          <a:ext cx="1869302" cy="1308450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214044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Targets</a:t>
          </a:r>
        </a:p>
      </dsp:txBody>
      <dsp:txXfrm>
        <a:off x="6501707" y="4518355"/>
        <a:ext cx="1741532" cy="1180680"/>
      </dsp:txXfrm>
    </dsp:sp>
    <dsp:sp modelId="{9DEEF6DE-E614-5846-8C9D-8845F242E226}">
      <dsp:nvSpPr>
        <dsp:cNvPr id="0" name=""/>
        <dsp:cNvSpPr/>
      </dsp:nvSpPr>
      <dsp:spPr>
        <a:xfrm>
          <a:off x="8307124" y="4579260"/>
          <a:ext cx="1359552" cy="1057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Specific targets for each intervention</a:t>
          </a:r>
        </a:p>
      </dsp:txBody>
      <dsp:txXfrm>
        <a:off x="8307124" y="4579260"/>
        <a:ext cx="1359552" cy="1057547"/>
      </dsp:txXfrm>
    </dsp:sp>
    <dsp:sp modelId="{41A0DFD3-7E1F-1342-B9AD-5470934155F2}">
      <dsp:nvSpPr>
        <dsp:cNvPr id="0" name=""/>
        <dsp:cNvSpPr/>
      </dsp:nvSpPr>
      <dsp:spPr>
        <a:xfrm>
          <a:off x="7987672" y="5924292"/>
          <a:ext cx="1869302" cy="1308450"/>
        </a:xfrm>
        <a:prstGeom prst="roundRect">
          <a:avLst>
            <a:gd name="adj" fmla="val 16670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Indicators</a:t>
          </a:r>
        </a:p>
      </dsp:txBody>
      <dsp:txXfrm>
        <a:off x="8051557" y="5988177"/>
        <a:ext cx="1741532" cy="1180680"/>
      </dsp:txXfrm>
    </dsp:sp>
    <dsp:sp modelId="{A5EE39E4-EAFF-7B4E-B55A-7145CFACB757}">
      <dsp:nvSpPr>
        <dsp:cNvPr id="0" name=""/>
        <dsp:cNvSpPr/>
      </dsp:nvSpPr>
      <dsp:spPr>
        <a:xfrm>
          <a:off x="9856974" y="6049082"/>
          <a:ext cx="1359552" cy="1057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/>
            <a:t>Measurement, verification and reporting </a:t>
          </a:r>
        </a:p>
      </dsp:txBody>
      <dsp:txXfrm>
        <a:off x="9856974" y="6049082"/>
        <a:ext cx="1359552" cy="1057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43CD6-AB7C-DA4B-BEB5-985F12E37015}">
      <dsp:nvSpPr>
        <dsp:cNvPr id="0" name=""/>
        <dsp:cNvSpPr/>
      </dsp:nvSpPr>
      <dsp:spPr>
        <a:xfrm rot="5400000">
          <a:off x="6286263" y="-2687880"/>
          <a:ext cx="692369" cy="624230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itchFamily="2" charset="2"/>
            <a:buChar char="••"/>
          </a:pPr>
          <a:r>
            <a:rPr kumimoji="0" lang="en-US" sz="2000" b="0" i="0" u="none" strike="noStrike" kern="1200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Eco</a:t>
          </a:r>
          <a:r>
            <a:rPr kumimoji="0" lang="en-US" sz="2000" b="1" i="0" u="none" strike="noStrike" kern="1200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nomic Transformation and Job Creation</a:t>
          </a:r>
          <a:endParaRPr lang="en-GB" sz="2000" b="1" kern="1200" dirty="0"/>
        </a:p>
      </dsp:txBody>
      <dsp:txXfrm rot="-5400000">
        <a:off x="3511296" y="120886"/>
        <a:ext cx="6208505" cy="624771"/>
      </dsp:txXfrm>
    </dsp:sp>
    <dsp:sp modelId="{13351536-AE9F-5640-BD49-DCA6895E7338}">
      <dsp:nvSpPr>
        <dsp:cNvPr id="0" name=""/>
        <dsp:cNvSpPr/>
      </dsp:nvSpPr>
      <dsp:spPr>
        <a:xfrm>
          <a:off x="0" y="539"/>
          <a:ext cx="3511296" cy="865462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/>
            <a:buChar char=""/>
          </a:pPr>
          <a:r>
            <a:rPr kumimoji="0" lang="en-US" sz="4300" b="1" i="0" u="none" strike="noStrike" kern="1200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1:</a:t>
          </a:r>
          <a:endParaRPr lang="en-GB" sz="4300" kern="1200" dirty="0"/>
        </a:p>
      </dsp:txBody>
      <dsp:txXfrm>
        <a:off x="42248" y="42787"/>
        <a:ext cx="3426800" cy="780966"/>
      </dsp:txXfrm>
    </dsp:sp>
    <dsp:sp modelId="{54ABAF58-579C-104B-81CF-1ECD1B7A64D2}">
      <dsp:nvSpPr>
        <dsp:cNvPr id="0" name=""/>
        <dsp:cNvSpPr/>
      </dsp:nvSpPr>
      <dsp:spPr>
        <a:xfrm rot="5400000">
          <a:off x="6286263" y="-1779145"/>
          <a:ext cx="692369" cy="624230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Education, Skills and Health </a:t>
          </a:r>
        </a:p>
      </dsp:txBody>
      <dsp:txXfrm rot="-5400000">
        <a:off x="3511296" y="1029621"/>
        <a:ext cx="6208505" cy="624771"/>
      </dsp:txXfrm>
    </dsp:sp>
    <dsp:sp modelId="{47A1F698-A72F-B74E-A250-4C9511AD44D1}">
      <dsp:nvSpPr>
        <dsp:cNvPr id="0" name=""/>
        <dsp:cNvSpPr/>
      </dsp:nvSpPr>
      <dsp:spPr>
        <a:xfrm>
          <a:off x="0" y="909275"/>
          <a:ext cx="3511296" cy="865462"/>
        </a:xfrm>
        <a:prstGeom prst="roundRect">
          <a:avLst/>
        </a:prstGeom>
        <a:solidFill>
          <a:schemeClr val="accent3">
            <a:shade val="50000"/>
            <a:hueOff val="76444"/>
            <a:satOff val="-1220"/>
            <a:lumOff val="11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300" b="1" i="0" u="none" strike="noStrike" kern="1200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2:</a:t>
          </a:r>
          <a:endParaRPr kumimoji="0" lang="en-US" sz="4300" b="0" i="0" u="none" strike="noStrike" kern="1200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sp:txBody>
      <dsp:txXfrm>
        <a:off x="42248" y="951523"/>
        <a:ext cx="3426800" cy="780966"/>
      </dsp:txXfrm>
    </dsp:sp>
    <dsp:sp modelId="{82D2231D-1F2E-A640-8078-C9A26060A808}">
      <dsp:nvSpPr>
        <dsp:cNvPr id="0" name=""/>
        <dsp:cNvSpPr/>
      </dsp:nvSpPr>
      <dsp:spPr>
        <a:xfrm rot="5400000">
          <a:off x="6286263" y="-870409"/>
          <a:ext cx="692369" cy="624230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Consolidating the Social Wage through Reliable and Quality Basic Services</a:t>
          </a:r>
        </a:p>
      </dsp:txBody>
      <dsp:txXfrm rot="-5400000">
        <a:off x="3511296" y="1938357"/>
        <a:ext cx="6208505" cy="624771"/>
      </dsp:txXfrm>
    </dsp:sp>
    <dsp:sp modelId="{6260EDF4-6629-AF4E-B81A-6C0E1E78FE3A}">
      <dsp:nvSpPr>
        <dsp:cNvPr id="0" name=""/>
        <dsp:cNvSpPr/>
      </dsp:nvSpPr>
      <dsp:spPr>
        <a:xfrm>
          <a:off x="0" y="1818011"/>
          <a:ext cx="3511296" cy="865462"/>
        </a:xfrm>
        <a:prstGeom prst="roundRect">
          <a:avLst/>
        </a:prstGeom>
        <a:solidFill>
          <a:schemeClr val="accent3">
            <a:shade val="50000"/>
            <a:hueOff val="152889"/>
            <a:satOff val="-2439"/>
            <a:lumOff val="23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300" b="1" i="0" u="none" strike="noStrike" kern="1200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3:</a:t>
          </a:r>
          <a:endParaRPr kumimoji="0" lang="en-US" sz="4300" b="0" i="0" u="none" strike="noStrike" kern="1200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sp:txBody>
      <dsp:txXfrm>
        <a:off x="42248" y="1860259"/>
        <a:ext cx="3426800" cy="780966"/>
      </dsp:txXfrm>
    </dsp:sp>
    <dsp:sp modelId="{65803B48-ACD9-5F45-99FF-F253696E6A5F}">
      <dsp:nvSpPr>
        <dsp:cNvPr id="0" name=""/>
        <dsp:cNvSpPr/>
      </dsp:nvSpPr>
      <dsp:spPr>
        <a:xfrm rot="5400000">
          <a:off x="6286263" y="38325"/>
          <a:ext cx="692369" cy="624230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ZA" sz="2000" b="1" i="0" u="none" strike="noStrike" kern="1200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Spatial Integration, Human Settlements and Local Government</a:t>
          </a:r>
        </a:p>
      </dsp:txBody>
      <dsp:txXfrm rot="-5400000">
        <a:off x="3511296" y="2847092"/>
        <a:ext cx="6208505" cy="624771"/>
      </dsp:txXfrm>
    </dsp:sp>
    <dsp:sp modelId="{87E2D18D-0C84-AE46-A8D9-E54302AA4809}">
      <dsp:nvSpPr>
        <dsp:cNvPr id="0" name=""/>
        <dsp:cNvSpPr/>
      </dsp:nvSpPr>
      <dsp:spPr>
        <a:xfrm>
          <a:off x="0" y="2726746"/>
          <a:ext cx="3511296" cy="865462"/>
        </a:xfrm>
        <a:prstGeom prst="roundRect">
          <a:avLst/>
        </a:prstGeom>
        <a:solidFill>
          <a:schemeClr val="accent3">
            <a:shade val="50000"/>
            <a:hueOff val="229333"/>
            <a:satOff val="-3659"/>
            <a:lumOff val="35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300" b="1" i="0" u="none" strike="noStrike" kern="1200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4:</a:t>
          </a:r>
          <a:endParaRPr kumimoji="0" lang="en-ZA" sz="4300" b="0" i="0" u="none" strike="noStrike" kern="1200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sp:txBody>
      <dsp:txXfrm>
        <a:off x="42248" y="2768994"/>
        <a:ext cx="3426800" cy="780966"/>
      </dsp:txXfrm>
    </dsp:sp>
    <dsp:sp modelId="{3ABD364D-49E5-1742-9365-F251E158AF50}">
      <dsp:nvSpPr>
        <dsp:cNvPr id="0" name=""/>
        <dsp:cNvSpPr/>
      </dsp:nvSpPr>
      <dsp:spPr>
        <a:xfrm rot="5400000">
          <a:off x="6286263" y="947061"/>
          <a:ext cx="692369" cy="624230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Social Cohesion and Safe Communities</a:t>
          </a:r>
        </a:p>
      </dsp:txBody>
      <dsp:txXfrm rot="-5400000">
        <a:off x="3511296" y="3755828"/>
        <a:ext cx="6208505" cy="624771"/>
      </dsp:txXfrm>
    </dsp:sp>
    <dsp:sp modelId="{A3C469D9-10C7-5448-A27F-C1AB03365E97}">
      <dsp:nvSpPr>
        <dsp:cNvPr id="0" name=""/>
        <dsp:cNvSpPr/>
      </dsp:nvSpPr>
      <dsp:spPr>
        <a:xfrm>
          <a:off x="0" y="3635482"/>
          <a:ext cx="3511296" cy="865462"/>
        </a:xfrm>
        <a:prstGeom prst="roundRect">
          <a:avLst/>
        </a:prstGeom>
        <a:solidFill>
          <a:schemeClr val="accent3">
            <a:shade val="50000"/>
            <a:hueOff val="229333"/>
            <a:satOff val="-3659"/>
            <a:lumOff val="35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300" b="1" i="0" u="none" strike="noStrike" kern="1200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5:</a:t>
          </a:r>
          <a:endParaRPr kumimoji="0" lang="en-US" sz="4300" b="0" i="0" u="none" strike="noStrike" kern="1200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sp:txBody>
      <dsp:txXfrm>
        <a:off x="42248" y="3677730"/>
        <a:ext cx="3426800" cy="780966"/>
      </dsp:txXfrm>
    </dsp:sp>
    <dsp:sp modelId="{F52EFDD8-B988-C344-93DA-B554DF5D2941}">
      <dsp:nvSpPr>
        <dsp:cNvPr id="0" name=""/>
        <dsp:cNvSpPr/>
      </dsp:nvSpPr>
      <dsp:spPr>
        <a:xfrm rot="5400000">
          <a:off x="6286263" y="1855797"/>
          <a:ext cx="692369" cy="624230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 A Capable, Ethical and Developmental State</a:t>
          </a:r>
        </a:p>
      </dsp:txBody>
      <dsp:txXfrm rot="-5400000">
        <a:off x="3511296" y="4664564"/>
        <a:ext cx="6208505" cy="624771"/>
      </dsp:txXfrm>
    </dsp:sp>
    <dsp:sp modelId="{2B0C040B-5F31-894A-9E0A-5CD2938DA933}">
      <dsp:nvSpPr>
        <dsp:cNvPr id="0" name=""/>
        <dsp:cNvSpPr/>
      </dsp:nvSpPr>
      <dsp:spPr>
        <a:xfrm>
          <a:off x="0" y="4544217"/>
          <a:ext cx="3511296" cy="865462"/>
        </a:xfrm>
        <a:prstGeom prst="roundRect">
          <a:avLst/>
        </a:prstGeom>
        <a:solidFill>
          <a:schemeClr val="accent3">
            <a:shade val="50000"/>
            <a:hueOff val="152889"/>
            <a:satOff val="-2439"/>
            <a:lumOff val="23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300" b="1" i="0" u="none" strike="noStrike" kern="1200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6:</a:t>
          </a:r>
          <a:endParaRPr kumimoji="0" lang="en-US" sz="4300" b="0" i="0" u="none" strike="noStrike" kern="1200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sp:txBody>
      <dsp:txXfrm>
        <a:off x="42248" y="4586465"/>
        <a:ext cx="3426800" cy="780966"/>
      </dsp:txXfrm>
    </dsp:sp>
    <dsp:sp modelId="{9963BCBD-A1DE-1748-8227-AF8F1A7F36ED}">
      <dsp:nvSpPr>
        <dsp:cNvPr id="0" name=""/>
        <dsp:cNvSpPr/>
      </dsp:nvSpPr>
      <dsp:spPr>
        <a:xfrm rot="5400000">
          <a:off x="6286263" y="2764532"/>
          <a:ext cx="692369" cy="6242304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en-US" sz="2000" b="1" i="0" u="none" strike="noStrike" kern="1200" cap="none" spc="-14" normalizeH="0" baseline="0" noProof="0" dirty="0">
              <a:ln/>
              <a:effectLst/>
              <a:uLnTx/>
              <a:uFillTx/>
              <a:latin typeface="Arial"/>
              <a:ea typeface="+mn-ea"/>
              <a:cs typeface="Arial"/>
            </a:rPr>
            <a:t>A better Africa and World</a:t>
          </a:r>
        </a:p>
      </dsp:txBody>
      <dsp:txXfrm rot="-5400000">
        <a:off x="3511296" y="5573299"/>
        <a:ext cx="6208505" cy="624771"/>
      </dsp:txXfrm>
    </dsp:sp>
    <dsp:sp modelId="{F800C635-2C5D-3B47-8E4D-5EC33153E5D9}">
      <dsp:nvSpPr>
        <dsp:cNvPr id="0" name=""/>
        <dsp:cNvSpPr/>
      </dsp:nvSpPr>
      <dsp:spPr>
        <a:xfrm>
          <a:off x="0" y="5452953"/>
          <a:ext cx="3511296" cy="865462"/>
        </a:xfrm>
        <a:prstGeom prst="roundRect">
          <a:avLst/>
        </a:prstGeom>
        <a:solidFill>
          <a:schemeClr val="accent3">
            <a:shade val="50000"/>
            <a:hueOff val="76444"/>
            <a:satOff val="-1220"/>
            <a:lumOff val="11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300" b="1" i="0" u="none" strike="noStrike" kern="1200" cap="none" spc="-14" normalizeH="0" baseline="0" noProof="0">
              <a:ln/>
              <a:effectLst/>
              <a:uLnTx/>
              <a:uFillTx/>
              <a:latin typeface="Arial"/>
              <a:ea typeface="+mn-ea"/>
              <a:cs typeface="Arial"/>
            </a:rPr>
            <a:t>Priority 7:</a:t>
          </a:r>
          <a:endParaRPr kumimoji="0" lang="en-US" sz="4300" b="0" i="0" u="none" strike="noStrike" kern="1200" cap="none" spc="-14" normalizeH="0" baseline="0" noProof="0" dirty="0">
            <a:ln/>
            <a:effectLst/>
            <a:uLnTx/>
            <a:uFillTx/>
            <a:latin typeface="Arial"/>
            <a:ea typeface="+mn-ea"/>
            <a:cs typeface="Arial"/>
          </a:endParaRPr>
        </a:p>
      </dsp:txBody>
      <dsp:txXfrm>
        <a:off x="42248" y="5495201"/>
        <a:ext cx="3426800" cy="7809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1DFDB-DE7A-434A-936D-813A02BC38EF}">
      <dsp:nvSpPr>
        <dsp:cNvPr id="0" name=""/>
        <dsp:cNvSpPr/>
      </dsp:nvSpPr>
      <dsp:spPr>
        <a:xfrm>
          <a:off x="1106442" y="-39095"/>
          <a:ext cx="5906648" cy="5906648"/>
        </a:xfrm>
        <a:prstGeom prst="circularArrow">
          <a:avLst>
            <a:gd name="adj1" fmla="val 5544"/>
            <a:gd name="adj2" fmla="val 330680"/>
            <a:gd name="adj3" fmla="val 14503097"/>
            <a:gd name="adj4" fmla="val 16957487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BCA96-E048-0742-951F-A6968246DF0D}">
      <dsp:nvSpPr>
        <dsp:cNvPr id="0" name=""/>
        <dsp:cNvSpPr/>
      </dsp:nvSpPr>
      <dsp:spPr>
        <a:xfrm>
          <a:off x="3132046" y="565"/>
          <a:ext cx="1855440" cy="927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Priority 1</a:t>
          </a:r>
        </a:p>
      </dsp:txBody>
      <dsp:txXfrm>
        <a:off x="3177334" y="45853"/>
        <a:ext cx="1764864" cy="837144"/>
      </dsp:txXfrm>
    </dsp:sp>
    <dsp:sp modelId="{67D9BAEC-F476-8045-B0B2-01A676A69173}">
      <dsp:nvSpPr>
        <dsp:cNvPr id="0" name=""/>
        <dsp:cNvSpPr/>
      </dsp:nvSpPr>
      <dsp:spPr>
        <a:xfrm>
          <a:off x="5101344" y="948929"/>
          <a:ext cx="1855440" cy="927720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Priority 2</a:t>
          </a:r>
        </a:p>
      </dsp:txBody>
      <dsp:txXfrm>
        <a:off x="5146632" y="994217"/>
        <a:ext cx="1764864" cy="837144"/>
      </dsp:txXfrm>
    </dsp:sp>
    <dsp:sp modelId="{4C30BD88-90A3-984A-BE47-35805E90E3FF}">
      <dsp:nvSpPr>
        <dsp:cNvPr id="0" name=""/>
        <dsp:cNvSpPr/>
      </dsp:nvSpPr>
      <dsp:spPr>
        <a:xfrm>
          <a:off x="5587720" y="3079884"/>
          <a:ext cx="1855440" cy="9277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Priority 3</a:t>
          </a:r>
        </a:p>
      </dsp:txBody>
      <dsp:txXfrm>
        <a:off x="5633008" y="3125172"/>
        <a:ext cx="1764864" cy="837144"/>
      </dsp:txXfrm>
    </dsp:sp>
    <dsp:sp modelId="{2DAC2661-09FA-2443-951D-F970DCB7A345}">
      <dsp:nvSpPr>
        <dsp:cNvPr id="0" name=""/>
        <dsp:cNvSpPr/>
      </dsp:nvSpPr>
      <dsp:spPr>
        <a:xfrm>
          <a:off x="4224924" y="4788777"/>
          <a:ext cx="1855440" cy="9277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Priority 4</a:t>
          </a:r>
        </a:p>
      </dsp:txBody>
      <dsp:txXfrm>
        <a:off x="4270212" y="4834065"/>
        <a:ext cx="1764864" cy="837144"/>
      </dsp:txXfrm>
    </dsp:sp>
    <dsp:sp modelId="{A71D400D-6E59-7C44-8896-6725DBDABDC1}">
      <dsp:nvSpPr>
        <dsp:cNvPr id="0" name=""/>
        <dsp:cNvSpPr/>
      </dsp:nvSpPr>
      <dsp:spPr>
        <a:xfrm>
          <a:off x="2039168" y="4788777"/>
          <a:ext cx="1855440" cy="9277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Priority 5</a:t>
          </a:r>
        </a:p>
      </dsp:txBody>
      <dsp:txXfrm>
        <a:off x="2084456" y="4834065"/>
        <a:ext cx="1764864" cy="837144"/>
      </dsp:txXfrm>
    </dsp:sp>
    <dsp:sp modelId="{17D3C57B-677D-A542-9BF5-764369BCC7B8}">
      <dsp:nvSpPr>
        <dsp:cNvPr id="0" name=""/>
        <dsp:cNvSpPr/>
      </dsp:nvSpPr>
      <dsp:spPr>
        <a:xfrm>
          <a:off x="676371" y="3079884"/>
          <a:ext cx="1855440" cy="927720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Priority 6</a:t>
          </a:r>
        </a:p>
      </dsp:txBody>
      <dsp:txXfrm>
        <a:off x="721659" y="3125172"/>
        <a:ext cx="1764864" cy="837144"/>
      </dsp:txXfrm>
    </dsp:sp>
    <dsp:sp modelId="{7ADF746C-7CC0-FB4B-B52C-7218F45B793A}">
      <dsp:nvSpPr>
        <dsp:cNvPr id="0" name=""/>
        <dsp:cNvSpPr/>
      </dsp:nvSpPr>
      <dsp:spPr>
        <a:xfrm>
          <a:off x="1162748" y="948929"/>
          <a:ext cx="1855440" cy="927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Priority 7</a:t>
          </a:r>
        </a:p>
      </dsp:txBody>
      <dsp:txXfrm>
        <a:off x="1208036" y="994217"/>
        <a:ext cx="1764864" cy="837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B5252-51E1-9D4A-BECB-67D7CDF4F7B8}">
      <dsp:nvSpPr>
        <dsp:cNvPr id="0" name=""/>
        <dsp:cNvSpPr/>
      </dsp:nvSpPr>
      <dsp:spPr>
        <a:xfrm>
          <a:off x="3781919" y="2500629"/>
          <a:ext cx="3056325" cy="3056325"/>
        </a:xfrm>
        <a:prstGeom prst="gear9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Integration</a:t>
          </a:r>
        </a:p>
      </dsp:txBody>
      <dsp:txXfrm>
        <a:off x="4396376" y="3216559"/>
        <a:ext cx="1827411" cy="1571014"/>
      </dsp:txXfrm>
    </dsp:sp>
    <dsp:sp modelId="{3DC6CF5D-EA50-834E-BA37-437C86873645}">
      <dsp:nvSpPr>
        <dsp:cNvPr id="0" name=""/>
        <dsp:cNvSpPr/>
      </dsp:nvSpPr>
      <dsp:spPr>
        <a:xfrm>
          <a:off x="2003693" y="1778225"/>
          <a:ext cx="2222782" cy="2222782"/>
        </a:xfrm>
        <a:prstGeom prst="gear6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Collaboration</a:t>
          </a:r>
        </a:p>
      </dsp:txBody>
      <dsp:txXfrm>
        <a:off x="2563285" y="2341199"/>
        <a:ext cx="1103598" cy="1096834"/>
      </dsp:txXfrm>
    </dsp:sp>
    <dsp:sp modelId="{7A95C0AF-0E26-6A47-8A90-CB3E1E30E2FB}">
      <dsp:nvSpPr>
        <dsp:cNvPr id="0" name=""/>
        <dsp:cNvSpPr/>
      </dsp:nvSpPr>
      <dsp:spPr>
        <a:xfrm rot="20700000">
          <a:off x="3248678" y="244732"/>
          <a:ext cx="2177872" cy="2177872"/>
        </a:xfrm>
        <a:prstGeom prst="gear6">
          <a:avLst/>
        </a:prstGeom>
        <a:solidFill>
          <a:schemeClr val="accent3">
            <a:shade val="50000"/>
            <a:hueOff val="178370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Synergy</a:t>
          </a:r>
        </a:p>
      </dsp:txBody>
      <dsp:txXfrm rot="-20700000">
        <a:off x="3726349" y="722404"/>
        <a:ext cx="1222530" cy="1222530"/>
      </dsp:txXfrm>
    </dsp:sp>
    <dsp:sp modelId="{DEAEC3E7-D44B-864A-9504-454FB431DE95}">
      <dsp:nvSpPr>
        <dsp:cNvPr id="0" name=""/>
        <dsp:cNvSpPr/>
      </dsp:nvSpPr>
      <dsp:spPr>
        <a:xfrm>
          <a:off x="3562152" y="2030714"/>
          <a:ext cx="3912096" cy="3912096"/>
        </a:xfrm>
        <a:prstGeom prst="circularArrow">
          <a:avLst>
            <a:gd name="adj1" fmla="val 4687"/>
            <a:gd name="adj2" fmla="val 299029"/>
            <a:gd name="adj3" fmla="val 2541324"/>
            <a:gd name="adj4" fmla="val 15808106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F4986-9B97-5B45-8BE0-A36111FD8B7E}">
      <dsp:nvSpPr>
        <dsp:cNvPr id="0" name=""/>
        <dsp:cNvSpPr/>
      </dsp:nvSpPr>
      <dsp:spPr>
        <a:xfrm>
          <a:off x="1610043" y="1280560"/>
          <a:ext cx="2842382" cy="284238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A81A0-D271-C04A-B03F-83A5E6F6D651}">
      <dsp:nvSpPr>
        <dsp:cNvPr id="0" name=""/>
        <dsp:cNvSpPr/>
      </dsp:nvSpPr>
      <dsp:spPr>
        <a:xfrm>
          <a:off x="2744914" y="-238151"/>
          <a:ext cx="3064660" cy="30646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186893"/>
            <a:satOff val="-4005"/>
            <a:lumOff val="20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C582A-3A07-EC41-AC54-619A4211C4BE}">
      <dsp:nvSpPr>
        <dsp:cNvPr id="0" name=""/>
        <dsp:cNvSpPr/>
      </dsp:nvSpPr>
      <dsp:spPr>
        <a:xfrm>
          <a:off x="1192" y="1809"/>
          <a:ext cx="7378629" cy="1790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4300" b="1" kern="1200" dirty="0"/>
            <a:t>PRIORITY 5: </a:t>
          </a:r>
          <a:r>
            <a:rPr lang="en-US" sz="4300" b="1" kern="1200" dirty="0">
              <a:solidFill>
                <a:schemeClr val="bg1"/>
              </a:solidFill>
            </a:rPr>
            <a:t>SOCIAL COHESION AND SAFE COMMUNITIES</a:t>
          </a:r>
          <a:endParaRPr lang="en-GB" sz="4300" b="1" kern="1200" dirty="0">
            <a:solidFill>
              <a:schemeClr val="bg1"/>
            </a:solidFill>
          </a:endParaRPr>
        </a:p>
      </dsp:txBody>
      <dsp:txXfrm>
        <a:off x="53643" y="54260"/>
        <a:ext cx="7273727" cy="1685910"/>
      </dsp:txXfrm>
    </dsp:sp>
    <dsp:sp modelId="{1C6E0BC9-1B48-A446-B3A5-B6F0A5776EDC}">
      <dsp:nvSpPr>
        <dsp:cNvPr id="0" name=""/>
        <dsp:cNvSpPr/>
      </dsp:nvSpPr>
      <dsp:spPr>
        <a:xfrm>
          <a:off x="1192" y="1988392"/>
          <a:ext cx="1735331" cy="1790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bg1"/>
              </a:solidFill>
            </a:rPr>
            <a:t>Programme: Building Safer Communities</a:t>
          </a:r>
        </a:p>
      </dsp:txBody>
      <dsp:txXfrm>
        <a:off x="52018" y="2039218"/>
        <a:ext cx="1633679" cy="1689160"/>
      </dsp:txXfrm>
    </dsp:sp>
    <dsp:sp modelId="{8BAD2F8E-22A3-0447-8CE1-07496A9E7ABA}">
      <dsp:nvSpPr>
        <dsp:cNvPr id="0" name=""/>
        <dsp:cNvSpPr/>
      </dsp:nvSpPr>
      <dsp:spPr>
        <a:xfrm>
          <a:off x="1882292" y="1988392"/>
          <a:ext cx="1735331" cy="1790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/>
            <a:t>Intervention: </a:t>
          </a:r>
          <a:r>
            <a:rPr lang="en-ZA" sz="1200" kern="1200" dirty="0">
              <a:effectLst/>
            </a:rPr>
            <a:t>Call for stricter bail conditions and harsher sentences in combating violence against women and children, particularly in cases of domestic violence and sexual offenses</a:t>
          </a:r>
          <a:endParaRPr lang="en-GB" sz="1200" b="1" kern="1200" dirty="0"/>
        </a:p>
      </dsp:txBody>
      <dsp:txXfrm>
        <a:off x="1933118" y="2039218"/>
        <a:ext cx="1633679" cy="1689160"/>
      </dsp:txXfrm>
    </dsp:sp>
    <dsp:sp modelId="{8733AA21-9D98-0149-B53B-A94839EEEACB}">
      <dsp:nvSpPr>
        <dsp:cNvPr id="0" name=""/>
        <dsp:cNvSpPr/>
      </dsp:nvSpPr>
      <dsp:spPr>
        <a:xfrm>
          <a:off x="3763391" y="1988392"/>
          <a:ext cx="1735331" cy="1790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b="1" kern="1200" dirty="0">
              <a:effectLst/>
            </a:rPr>
            <a:t>MTSF Target: </a:t>
          </a:r>
          <a:r>
            <a:rPr lang="en-ZA" sz="1200" kern="1200" dirty="0">
              <a:effectLst/>
            </a:rPr>
            <a:t>10-year minimum sentence enforced</a:t>
          </a:r>
          <a:endParaRPr lang="en-GB" sz="1200" kern="1200" dirty="0"/>
        </a:p>
      </dsp:txBody>
      <dsp:txXfrm>
        <a:off x="3814217" y="2039218"/>
        <a:ext cx="1633679" cy="1689160"/>
      </dsp:txXfrm>
    </dsp:sp>
    <dsp:sp modelId="{27D97D7C-BDC3-3449-A7F4-497053C62329}">
      <dsp:nvSpPr>
        <dsp:cNvPr id="0" name=""/>
        <dsp:cNvSpPr/>
      </dsp:nvSpPr>
      <dsp:spPr>
        <a:xfrm>
          <a:off x="5644490" y="1988392"/>
          <a:ext cx="1735331" cy="17908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/>
            <a:t>Correctional Services: </a:t>
          </a:r>
          <a:r>
            <a:rPr lang="en-GB" sz="1200" kern="1200" dirty="0"/>
            <a:t>Remand and Incarceration Policy, Services and Resources</a:t>
          </a:r>
        </a:p>
      </dsp:txBody>
      <dsp:txXfrm>
        <a:off x="5695316" y="2039218"/>
        <a:ext cx="1633679" cy="1689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2F363-DE8D-9A4A-82BA-6DCD8AE30689}">
      <dsp:nvSpPr>
        <dsp:cNvPr id="0" name=""/>
        <dsp:cNvSpPr/>
      </dsp:nvSpPr>
      <dsp:spPr>
        <a:xfrm>
          <a:off x="151" y="1892892"/>
          <a:ext cx="2417735" cy="1994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What is critical?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What are priorities for the department?</a:t>
          </a:r>
        </a:p>
      </dsp:txBody>
      <dsp:txXfrm>
        <a:off x="46041" y="1938782"/>
        <a:ext cx="2325955" cy="1475033"/>
      </dsp:txXfrm>
    </dsp:sp>
    <dsp:sp modelId="{0CBC6563-2545-864F-9925-EEBF6BF420FE}">
      <dsp:nvSpPr>
        <dsp:cNvPr id="0" name=""/>
        <dsp:cNvSpPr/>
      </dsp:nvSpPr>
      <dsp:spPr>
        <a:xfrm>
          <a:off x="1387677" y="2471344"/>
          <a:ext cx="2513393" cy="2513393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28DD6-B0E2-3E48-9ACD-390A22C44847}">
      <dsp:nvSpPr>
        <dsp:cNvPr id="0" name=""/>
        <dsp:cNvSpPr/>
      </dsp:nvSpPr>
      <dsp:spPr>
        <a:xfrm>
          <a:off x="537426" y="3459705"/>
          <a:ext cx="2149097" cy="854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Re- prioritization</a:t>
          </a:r>
        </a:p>
      </dsp:txBody>
      <dsp:txXfrm>
        <a:off x="562457" y="3484736"/>
        <a:ext cx="2099035" cy="804563"/>
      </dsp:txXfrm>
    </dsp:sp>
    <dsp:sp modelId="{A6650C60-6E1B-934A-8F88-AFBC298D5818}">
      <dsp:nvSpPr>
        <dsp:cNvPr id="0" name=""/>
        <dsp:cNvSpPr/>
      </dsp:nvSpPr>
      <dsp:spPr>
        <a:xfrm>
          <a:off x="2991747" y="1892892"/>
          <a:ext cx="2417735" cy="1994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What is not efficient?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what is no longer required?</a:t>
          </a:r>
        </a:p>
      </dsp:txBody>
      <dsp:txXfrm>
        <a:off x="3037637" y="2366095"/>
        <a:ext cx="2325955" cy="1475033"/>
      </dsp:txXfrm>
    </dsp:sp>
    <dsp:sp modelId="{ED370D88-78FC-584F-A381-5BA816809D70}">
      <dsp:nvSpPr>
        <dsp:cNvPr id="0" name=""/>
        <dsp:cNvSpPr/>
      </dsp:nvSpPr>
      <dsp:spPr>
        <a:xfrm>
          <a:off x="4359124" y="716984"/>
          <a:ext cx="2822326" cy="2822326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740CC-E0B5-0948-B998-2518D9351642}">
      <dsp:nvSpPr>
        <dsp:cNvPr id="0" name=""/>
        <dsp:cNvSpPr/>
      </dsp:nvSpPr>
      <dsp:spPr>
        <a:xfrm>
          <a:off x="3529021" y="1465579"/>
          <a:ext cx="2149097" cy="854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Redundancies</a:t>
          </a:r>
        </a:p>
      </dsp:txBody>
      <dsp:txXfrm>
        <a:off x="3554052" y="1490610"/>
        <a:ext cx="2099035" cy="804563"/>
      </dsp:txXfrm>
    </dsp:sp>
    <dsp:sp modelId="{4FBC98EC-FC78-4143-9E13-E0D1E915D38A}">
      <dsp:nvSpPr>
        <dsp:cNvPr id="0" name=""/>
        <dsp:cNvSpPr/>
      </dsp:nvSpPr>
      <dsp:spPr>
        <a:xfrm>
          <a:off x="5983342" y="1892892"/>
          <a:ext cx="2417735" cy="1994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Innovative operations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New efficiencies and streamlining</a:t>
          </a:r>
        </a:p>
      </dsp:txBody>
      <dsp:txXfrm>
        <a:off x="6029232" y="1938782"/>
        <a:ext cx="2325955" cy="1475033"/>
      </dsp:txXfrm>
    </dsp:sp>
    <dsp:sp modelId="{DB9A5568-FC98-D541-BE31-24EC53A9B6DB}">
      <dsp:nvSpPr>
        <dsp:cNvPr id="0" name=""/>
        <dsp:cNvSpPr/>
      </dsp:nvSpPr>
      <dsp:spPr>
        <a:xfrm>
          <a:off x="6520617" y="3459705"/>
          <a:ext cx="2149097" cy="854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/>
            <a:t>Innovation</a:t>
          </a:r>
        </a:p>
      </dsp:txBody>
      <dsp:txXfrm>
        <a:off x="6545648" y="3484736"/>
        <a:ext cx="2099035" cy="804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C582A-3A07-EC41-AC54-619A4211C4BE}">
      <dsp:nvSpPr>
        <dsp:cNvPr id="0" name=""/>
        <dsp:cNvSpPr/>
      </dsp:nvSpPr>
      <dsp:spPr>
        <a:xfrm>
          <a:off x="1192" y="1238"/>
          <a:ext cx="7378629" cy="1525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b="1" kern="1200" dirty="0">
              <a:solidFill>
                <a:schemeClr val="bg1"/>
              </a:solidFill>
            </a:rPr>
            <a:t>CORRECTIONAL SERVICES APP</a:t>
          </a:r>
        </a:p>
      </dsp:txBody>
      <dsp:txXfrm>
        <a:off x="45872" y="45918"/>
        <a:ext cx="7289269" cy="1436131"/>
      </dsp:txXfrm>
    </dsp:sp>
    <dsp:sp modelId="{1C6E0BC9-1B48-A446-B3A5-B6F0A5776EDC}">
      <dsp:nvSpPr>
        <dsp:cNvPr id="0" name=""/>
        <dsp:cNvSpPr/>
      </dsp:nvSpPr>
      <dsp:spPr>
        <a:xfrm>
          <a:off x="1192" y="1720885"/>
          <a:ext cx="1735331" cy="1525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>
              <a:solidFill>
                <a:schemeClr val="bg1"/>
              </a:solidFill>
            </a:rPr>
            <a:t>Overcrowding, human resource capacitation</a:t>
          </a:r>
        </a:p>
      </dsp:txBody>
      <dsp:txXfrm>
        <a:off x="45872" y="1765565"/>
        <a:ext cx="1645971" cy="1436131"/>
      </dsp:txXfrm>
    </dsp:sp>
    <dsp:sp modelId="{8BAD2F8E-22A3-0447-8CE1-07496A9E7ABA}">
      <dsp:nvSpPr>
        <dsp:cNvPr id="0" name=""/>
        <dsp:cNvSpPr/>
      </dsp:nvSpPr>
      <dsp:spPr>
        <a:xfrm>
          <a:off x="1882292" y="1720885"/>
          <a:ext cx="1735331" cy="1525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Budget Constraints</a:t>
          </a:r>
        </a:p>
      </dsp:txBody>
      <dsp:txXfrm>
        <a:off x="1926972" y="1765565"/>
        <a:ext cx="1645971" cy="1436131"/>
      </dsp:txXfrm>
    </dsp:sp>
    <dsp:sp modelId="{8733AA21-9D98-0149-B53B-A94839EEEACB}">
      <dsp:nvSpPr>
        <dsp:cNvPr id="0" name=""/>
        <dsp:cNvSpPr/>
      </dsp:nvSpPr>
      <dsp:spPr>
        <a:xfrm>
          <a:off x="3763391" y="1720885"/>
          <a:ext cx="1735331" cy="1525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4IR - use of technology to reduce incarcerations</a:t>
          </a:r>
        </a:p>
      </dsp:txBody>
      <dsp:txXfrm>
        <a:off x="3808071" y="1765565"/>
        <a:ext cx="1645971" cy="1436131"/>
      </dsp:txXfrm>
    </dsp:sp>
    <dsp:sp modelId="{27D97D7C-BDC3-3449-A7F4-497053C62329}">
      <dsp:nvSpPr>
        <dsp:cNvPr id="0" name=""/>
        <dsp:cNvSpPr/>
      </dsp:nvSpPr>
      <dsp:spPr>
        <a:xfrm>
          <a:off x="5644490" y="1720885"/>
          <a:ext cx="1735331" cy="15254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/>
            <a:t>Broader participation to build a safer society</a:t>
          </a:r>
        </a:p>
      </dsp:txBody>
      <dsp:txXfrm>
        <a:off x="5689170" y="1765565"/>
        <a:ext cx="1645971" cy="14361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65208-7E95-2C4D-A149-28F2D37F5A78}">
      <dsp:nvSpPr>
        <dsp:cNvPr id="0" name=""/>
        <dsp:cNvSpPr/>
      </dsp:nvSpPr>
      <dsp:spPr>
        <a:xfrm>
          <a:off x="1097097" y="3880"/>
          <a:ext cx="1383600" cy="691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Partners</a:t>
          </a:r>
        </a:p>
      </dsp:txBody>
      <dsp:txXfrm>
        <a:off x="1117359" y="24142"/>
        <a:ext cx="1343076" cy="651276"/>
      </dsp:txXfrm>
    </dsp:sp>
    <dsp:sp modelId="{7E24053E-E1A6-0348-AF5C-F6F474722179}">
      <dsp:nvSpPr>
        <dsp:cNvPr id="0" name=""/>
        <dsp:cNvSpPr/>
      </dsp:nvSpPr>
      <dsp:spPr>
        <a:xfrm>
          <a:off x="1235457" y="695680"/>
          <a:ext cx="138360" cy="518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50"/>
              </a:lnTo>
              <a:lnTo>
                <a:pt x="138360" y="5188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6D810-9D59-F342-AF55-2BDFB1F41E88}">
      <dsp:nvSpPr>
        <dsp:cNvPr id="0" name=""/>
        <dsp:cNvSpPr/>
      </dsp:nvSpPr>
      <dsp:spPr>
        <a:xfrm>
          <a:off x="1373817" y="868631"/>
          <a:ext cx="1106880" cy="691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Department of Justice</a:t>
          </a:r>
        </a:p>
      </dsp:txBody>
      <dsp:txXfrm>
        <a:off x="1394079" y="888893"/>
        <a:ext cx="1066356" cy="651276"/>
      </dsp:txXfrm>
    </dsp:sp>
    <dsp:sp modelId="{2704E825-D1AB-8541-9F10-6F9A082B1219}">
      <dsp:nvSpPr>
        <dsp:cNvPr id="0" name=""/>
        <dsp:cNvSpPr/>
      </dsp:nvSpPr>
      <dsp:spPr>
        <a:xfrm>
          <a:off x="1235457" y="695680"/>
          <a:ext cx="138360" cy="1383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3600"/>
              </a:lnTo>
              <a:lnTo>
                <a:pt x="138360" y="1383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9FE82-F3D2-7242-8223-693E048FB412}">
      <dsp:nvSpPr>
        <dsp:cNvPr id="0" name=""/>
        <dsp:cNvSpPr/>
      </dsp:nvSpPr>
      <dsp:spPr>
        <a:xfrm>
          <a:off x="1373817" y="1733381"/>
          <a:ext cx="1106880" cy="691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SAPS</a:t>
          </a:r>
        </a:p>
      </dsp:txBody>
      <dsp:txXfrm>
        <a:off x="1394079" y="1753643"/>
        <a:ext cx="1066356" cy="651276"/>
      </dsp:txXfrm>
    </dsp:sp>
    <dsp:sp modelId="{DA48A6A6-7234-F943-9ED9-6CAB2F60E950}">
      <dsp:nvSpPr>
        <dsp:cNvPr id="0" name=""/>
        <dsp:cNvSpPr/>
      </dsp:nvSpPr>
      <dsp:spPr>
        <a:xfrm>
          <a:off x="1235457" y="695680"/>
          <a:ext cx="138360" cy="2248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8351"/>
              </a:lnTo>
              <a:lnTo>
                <a:pt x="138360" y="22483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9F102-673D-E747-9DFE-F5F0C201F6F4}">
      <dsp:nvSpPr>
        <dsp:cNvPr id="0" name=""/>
        <dsp:cNvSpPr/>
      </dsp:nvSpPr>
      <dsp:spPr>
        <a:xfrm>
          <a:off x="1373817" y="2598132"/>
          <a:ext cx="1106880" cy="691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NPA</a:t>
          </a:r>
        </a:p>
      </dsp:txBody>
      <dsp:txXfrm>
        <a:off x="1394079" y="2618394"/>
        <a:ext cx="1066356" cy="651276"/>
      </dsp:txXfrm>
    </dsp:sp>
    <dsp:sp modelId="{CE18E053-E620-4F4B-A9A6-178CC1F1AE7A}">
      <dsp:nvSpPr>
        <dsp:cNvPr id="0" name=""/>
        <dsp:cNvSpPr/>
      </dsp:nvSpPr>
      <dsp:spPr>
        <a:xfrm>
          <a:off x="1235457" y="695680"/>
          <a:ext cx="138360" cy="3113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101"/>
              </a:lnTo>
              <a:lnTo>
                <a:pt x="138360" y="3113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43566-CC80-494D-A6EB-84B3D3139267}">
      <dsp:nvSpPr>
        <dsp:cNvPr id="0" name=""/>
        <dsp:cNvSpPr/>
      </dsp:nvSpPr>
      <dsp:spPr>
        <a:xfrm>
          <a:off x="1373817" y="3462882"/>
          <a:ext cx="1106880" cy="691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Social Development</a:t>
          </a:r>
        </a:p>
      </dsp:txBody>
      <dsp:txXfrm>
        <a:off x="1394079" y="3483144"/>
        <a:ext cx="1066356" cy="651276"/>
      </dsp:txXfrm>
    </dsp:sp>
    <dsp:sp modelId="{407F11AD-DA23-474E-886E-1B27D1F48576}">
      <dsp:nvSpPr>
        <dsp:cNvPr id="0" name=""/>
        <dsp:cNvSpPr/>
      </dsp:nvSpPr>
      <dsp:spPr>
        <a:xfrm>
          <a:off x="1235457" y="695680"/>
          <a:ext cx="138360" cy="3977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7852"/>
              </a:lnTo>
              <a:lnTo>
                <a:pt x="138360" y="3977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4F2B0-3C01-7B41-AD40-711214453E12}">
      <dsp:nvSpPr>
        <dsp:cNvPr id="0" name=""/>
        <dsp:cNvSpPr/>
      </dsp:nvSpPr>
      <dsp:spPr>
        <a:xfrm>
          <a:off x="1373817" y="4327633"/>
          <a:ext cx="1106880" cy="691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Human Settlements</a:t>
          </a:r>
        </a:p>
      </dsp:txBody>
      <dsp:txXfrm>
        <a:off x="1394079" y="4347895"/>
        <a:ext cx="1066356" cy="651276"/>
      </dsp:txXfrm>
    </dsp:sp>
    <dsp:sp modelId="{BB2C381F-D6C4-7344-8414-0055EBD0DFF4}">
      <dsp:nvSpPr>
        <dsp:cNvPr id="0" name=""/>
        <dsp:cNvSpPr/>
      </dsp:nvSpPr>
      <dsp:spPr>
        <a:xfrm>
          <a:off x="1235457" y="695680"/>
          <a:ext cx="138360" cy="4842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2602"/>
              </a:lnTo>
              <a:lnTo>
                <a:pt x="138360" y="4842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97B30-BA21-0D43-BF6F-B27E44E4E4F0}">
      <dsp:nvSpPr>
        <dsp:cNvPr id="0" name=""/>
        <dsp:cNvSpPr/>
      </dsp:nvSpPr>
      <dsp:spPr>
        <a:xfrm>
          <a:off x="1373817" y="5192383"/>
          <a:ext cx="1106880" cy="691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Health</a:t>
          </a:r>
        </a:p>
      </dsp:txBody>
      <dsp:txXfrm>
        <a:off x="1394079" y="5212645"/>
        <a:ext cx="1066356" cy="651276"/>
      </dsp:txXfrm>
    </dsp:sp>
    <dsp:sp modelId="{2D6636CC-118A-944E-8B7A-22D0E50F5E6E}">
      <dsp:nvSpPr>
        <dsp:cNvPr id="0" name=""/>
        <dsp:cNvSpPr/>
      </dsp:nvSpPr>
      <dsp:spPr>
        <a:xfrm>
          <a:off x="1235457" y="695680"/>
          <a:ext cx="138360" cy="5707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7353"/>
              </a:lnTo>
              <a:lnTo>
                <a:pt x="138360" y="5707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B8992-7A5D-DC48-AC1C-D10803B9D373}">
      <dsp:nvSpPr>
        <dsp:cNvPr id="0" name=""/>
        <dsp:cNvSpPr/>
      </dsp:nvSpPr>
      <dsp:spPr>
        <a:xfrm>
          <a:off x="1373817" y="6057134"/>
          <a:ext cx="1106880" cy="691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Communities</a:t>
          </a:r>
        </a:p>
      </dsp:txBody>
      <dsp:txXfrm>
        <a:off x="1394079" y="6077396"/>
        <a:ext cx="1066356" cy="651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70" cy="497625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6" y="1"/>
            <a:ext cx="2945770" cy="497625"/>
          </a:xfrm>
          <a:prstGeom prst="rect">
            <a:avLst/>
          </a:prstGeom>
        </p:spPr>
        <p:txBody>
          <a:bodyPr vert="horz" lIns="67190" tIns="33595" rIns="67190" bIns="33595" rtlCol="0"/>
          <a:lstStyle>
            <a:lvl1pPr algn="r">
              <a:defRPr sz="900"/>
            </a:lvl1pPr>
          </a:lstStyle>
          <a:p>
            <a:fld id="{60C0A7F5-7D7A-4FA0-A5B4-D96BF69DF2F4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770" cy="497625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l">
              <a:defRPr sz="9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6" y="9429014"/>
            <a:ext cx="2945770" cy="497625"/>
          </a:xfrm>
          <a:prstGeom prst="rect">
            <a:avLst/>
          </a:prstGeom>
        </p:spPr>
        <p:txBody>
          <a:bodyPr vert="horz" lIns="67190" tIns="33595" rIns="67190" bIns="33595" rtlCol="0" anchor="b"/>
          <a:lstStyle>
            <a:lvl1pPr algn="r">
              <a:defRPr sz="900"/>
            </a:lvl1pPr>
          </a:lstStyle>
          <a:p>
            <a:fld id="{E1379D2E-4CCE-4F93-989C-7947E4D0C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97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58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8871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2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3675" y="1201738"/>
            <a:ext cx="4332288" cy="3248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1CC19-9909-457D-B6D8-A555F1BE52E4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442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46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097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86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40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711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450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907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978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67190" tIns="33595" rIns="67190" bIns="33595">
            <a:normAutofit fontScale="2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Slow economic growth and inequality have contributed to slow employment growth; </a:t>
            </a:r>
          </a:p>
          <a:p>
            <a:r>
              <a:rPr lang="en-Z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Labour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force is currently growing by around 101,000 people per quarter, whereas the economy is creating on average 53,000 jobs per quarter;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GDP growth is expected to be under 1.7% over the next year this would mean unemployment rate will continue to rise.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763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030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63D0B-6B1E-4BC5-9A41-E99A39E11E63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83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20"/>
            <a:ext cx="110540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2" y="5462018"/>
            <a:ext cx="910335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endParaRPr lang="en-GB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fld id="{1D8BD707-D9CF-40AE-B4C6-C98DA3205C09}" type="datetimeFigureOut">
              <a:rPr lang="en-US" sz="2560" smtClean="0">
                <a:solidFill>
                  <a:prstClr val="black">
                    <a:tint val="75000"/>
                  </a:prstClr>
                </a:solidFill>
              </a:rPr>
              <a:pPr defTabSz="1300460"/>
              <a:t>8/15/2019</a:t>
            </a:fld>
            <a:endParaRPr lang="en-US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91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36124" defTabSz="1300460"/>
            <a:fld id="{81D60167-4931-47E6-BA6A-407CBD079E47}" type="slidenum">
              <a:rPr lang="en-US" smtClean="0"/>
              <a:pPr marL="36124" defTabSz="130046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9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985" y="77110"/>
            <a:ext cx="12780828" cy="700320"/>
          </a:xfrm>
        </p:spPr>
        <p:txBody>
          <a:bodyPr lIns="0" tIns="0" rIns="0" bIns="0"/>
          <a:lstStyle>
            <a:lvl1pPr>
              <a:defRPr sz="45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1100" y="2341000"/>
            <a:ext cx="12622602" cy="350224"/>
          </a:xfrm>
        </p:spPr>
        <p:txBody>
          <a:bodyPr lIns="0" tIns="0" rIns="0" bIns="0"/>
          <a:lstStyle>
            <a:lvl1pPr>
              <a:defRPr sz="227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endParaRPr lang="en-GB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fld id="{1D8BD707-D9CF-40AE-B4C6-C98DA3205C09}" type="datetimeFigureOut">
              <a:rPr lang="en-US" sz="2560" smtClean="0">
                <a:solidFill>
                  <a:prstClr val="black">
                    <a:tint val="75000"/>
                  </a:prstClr>
                </a:solidFill>
              </a:rPr>
              <a:pPr defTabSz="1300460"/>
              <a:t>8/15/2019</a:t>
            </a:fld>
            <a:endParaRPr lang="en-US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91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36124" defTabSz="1300460"/>
            <a:fld id="{81D60167-4931-47E6-BA6A-407CBD079E47}" type="slidenum">
              <a:rPr lang="en-US" smtClean="0"/>
              <a:pPr marL="36124" defTabSz="130046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49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985" y="77110"/>
            <a:ext cx="12780828" cy="700320"/>
          </a:xfrm>
        </p:spPr>
        <p:txBody>
          <a:bodyPr lIns="0" tIns="0" rIns="0" bIns="0"/>
          <a:lstStyle>
            <a:lvl1pPr>
              <a:defRPr sz="45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30"/>
            <a:ext cx="56570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30"/>
            <a:ext cx="56570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endParaRPr lang="en-GB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fld id="{1D8BD707-D9CF-40AE-B4C6-C98DA3205C09}" type="datetimeFigureOut">
              <a:rPr lang="en-US" sz="2560" smtClean="0">
                <a:solidFill>
                  <a:prstClr val="black">
                    <a:tint val="75000"/>
                  </a:prstClr>
                </a:solidFill>
              </a:rPr>
              <a:pPr defTabSz="1300460"/>
              <a:t>8/15/2019</a:t>
            </a:fld>
            <a:endParaRPr lang="en-US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91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36124" defTabSz="1300460"/>
            <a:fld id="{81D60167-4931-47E6-BA6A-407CBD079E47}" type="slidenum">
              <a:rPr lang="en-US" smtClean="0"/>
              <a:pPr marL="36124" defTabSz="130046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0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985" y="77110"/>
            <a:ext cx="12780828" cy="700320"/>
          </a:xfrm>
        </p:spPr>
        <p:txBody>
          <a:bodyPr lIns="0" tIns="0" rIns="0" bIns="0"/>
          <a:lstStyle>
            <a:lvl1pPr>
              <a:defRPr sz="45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endParaRPr lang="en-GB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fld id="{1D8BD707-D9CF-40AE-B4C6-C98DA3205C09}" type="datetimeFigureOut">
              <a:rPr lang="en-US" sz="2560" smtClean="0">
                <a:solidFill>
                  <a:prstClr val="black">
                    <a:tint val="75000"/>
                  </a:prstClr>
                </a:solidFill>
              </a:rPr>
              <a:pPr defTabSz="1300460"/>
              <a:t>8/15/2019</a:t>
            </a:fld>
            <a:endParaRPr lang="en-US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91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36124" defTabSz="1300460"/>
            <a:fld id="{81D60167-4931-47E6-BA6A-407CBD079E47}" type="slidenum">
              <a:rPr lang="en-US" smtClean="0"/>
              <a:pPr marL="36124" defTabSz="130046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91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54144" y="8351251"/>
            <a:ext cx="3480951" cy="136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84" y="8358834"/>
            <a:ext cx="13003897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86431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endParaRPr lang="en-GB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fld id="{1D8BD707-D9CF-40AE-B4C6-C98DA3205C09}" type="datetimeFigureOut">
              <a:rPr lang="en-US" sz="2560" smtClean="0">
                <a:solidFill>
                  <a:prstClr val="black">
                    <a:tint val="75000"/>
                  </a:prstClr>
                </a:solidFill>
              </a:rPr>
              <a:pPr defTabSz="1300460"/>
              <a:t>8/15/2019</a:t>
            </a:fld>
            <a:endParaRPr lang="en-US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991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36124" defTabSz="1300460"/>
            <a:fld id="{81D60167-4931-47E6-BA6A-407CBD079E47}" type="slidenum">
              <a:rPr lang="en-US" smtClean="0"/>
              <a:pPr marL="36124" defTabSz="130046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86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5842"/>
            <a:ext cx="13004800" cy="1354217"/>
          </a:xfrm>
        </p:spPr>
        <p:txBody>
          <a:bodyPr/>
          <a:lstStyle>
            <a:lvl1pPr>
              <a:buClr>
                <a:srgbClr val="597A8C"/>
              </a:buClr>
              <a:buSzPct val="80000"/>
              <a:buFont typeface="Wingdings 2" pitchFamily="18" charset="2"/>
              <a:buChar char=""/>
              <a:defRPr b="1">
                <a:latin typeface="Gill Sans MT" pitchFamily="34" charset="0"/>
              </a:defRPr>
            </a:lvl1pPr>
            <a:lvl2pPr>
              <a:buClr>
                <a:srgbClr val="597A8C"/>
              </a:buClr>
              <a:buSzPct val="80000"/>
              <a:buFont typeface="Wingdings 2" pitchFamily="18" charset="2"/>
              <a:buChar char=""/>
              <a:defRPr>
                <a:latin typeface="Gill Sans MT" pitchFamily="34" charset="0"/>
              </a:defRPr>
            </a:lvl2pPr>
            <a:lvl3pPr>
              <a:buClr>
                <a:srgbClr val="597A8C"/>
              </a:buClr>
              <a:buSzPct val="80000"/>
              <a:buFont typeface="Gill Sans MT" pitchFamily="34" charset="0"/>
              <a:buChar char="•"/>
              <a:defRPr>
                <a:latin typeface="Gill Sans MT" pitchFamily="34" charset="0"/>
              </a:defRPr>
            </a:lvl3pPr>
            <a:lvl4pPr>
              <a:buClr>
                <a:srgbClr val="597A8C"/>
              </a:buClr>
              <a:buSzPct val="80000"/>
              <a:defRPr>
                <a:latin typeface="Gill Sans MT" pitchFamily="34" charset="0"/>
              </a:defRPr>
            </a:lvl4pPr>
            <a:lvl5pPr>
              <a:buClr>
                <a:srgbClr val="597A8C"/>
              </a:buClr>
              <a:buSzPct val="80000"/>
              <a:defRPr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9234314"/>
            <a:ext cx="3034453" cy="39395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234314"/>
            <a:ext cx="4118187" cy="39395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70347" y="9234312"/>
            <a:ext cx="3034453" cy="306366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fld id="{E863F5B3-FE08-4289-B075-95F8B24FAD2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1300460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1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9234314"/>
            <a:ext cx="3034453" cy="39395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234314"/>
            <a:ext cx="4118187" cy="39395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70347" y="9234312"/>
            <a:ext cx="3034453" cy="306366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fld id="{E863F5B3-FE08-4289-B075-95F8B24FAD2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1300460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0" y="2275840"/>
            <a:ext cx="6451200" cy="6902238"/>
          </a:xfrm>
        </p:spPr>
        <p:txBody>
          <a:bodyPr>
            <a:normAutofit/>
          </a:bodyPr>
          <a:lstStyle>
            <a:lvl1pPr>
              <a:buClr>
                <a:srgbClr val="597A8C"/>
              </a:buClr>
              <a:buSzPct val="80000"/>
              <a:buFont typeface="Wingdings 2" pitchFamily="18" charset="2"/>
              <a:buChar char=""/>
              <a:defRPr sz="2844" b="1">
                <a:latin typeface="Gill Sans MT" pitchFamily="34" charset="0"/>
              </a:defRPr>
            </a:lvl1pPr>
            <a:lvl2pPr>
              <a:buClr>
                <a:srgbClr val="597A8C"/>
              </a:buClr>
              <a:buSzPct val="80000"/>
              <a:buFont typeface="Wingdings 2" pitchFamily="18" charset="2"/>
              <a:buChar char=""/>
              <a:defRPr sz="2560">
                <a:latin typeface="Gill Sans MT" pitchFamily="34" charset="0"/>
              </a:defRPr>
            </a:lvl2pPr>
            <a:lvl3pPr>
              <a:buClr>
                <a:srgbClr val="597A8C"/>
              </a:buClr>
              <a:buSzPct val="80000"/>
              <a:buFont typeface="Gill Sans MT" pitchFamily="34" charset="0"/>
              <a:buChar char="•"/>
              <a:defRPr sz="2276">
                <a:latin typeface="Gill Sans MT" pitchFamily="34" charset="0"/>
              </a:defRPr>
            </a:lvl3pPr>
            <a:lvl4pPr>
              <a:buClr>
                <a:srgbClr val="597A8C"/>
              </a:buClr>
              <a:buSzPct val="80000"/>
              <a:defRPr sz="1991">
                <a:latin typeface="Gill Sans MT" pitchFamily="34" charset="0"/>
              </a:defRPr>
            </a:lvl4pPr>
            <a:lvl5pPr>
              <a:buClr>
                <a:srgbClr val="597A8C"/>
              </a:buClr>
              <a:buSzPct val="80000"/>
              <a:defRPr sz="199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553600" y="2275840"/>
            <a:ext cx="6451200" cy="6902238"/>
          </a:xfrm>
          <a:noFill/>
        </p:spPr>
        <p:txBody>
          <a:bodyPr>
            <a:normAutofit/>
          </a:bodyPr>
          <a:lstStyle>
            <a:lvl1pPr>
              <a:buClr>
                <a:srgbClr val="597A8C"/>
              </a:buClr>
              <a:buSzPct val="80000"/>
              <a:buFont typeface="Wingdings 2" pitchFamily="18" charset="2"/>
              <a:buChar char=""/>
              <a:defRPr sz="2844" b="1">
                <a:latin typeface="Gill Sans MT" pitchFamily="34" charset="0"/>
              </a:defRPr>
            </a:lvl1pPr>
            <a:lvl2pPr>
              <a:buClr>
                <a:srgbClr val="597A8C"/>
              </a:buClr>
              <a:buSzPct val="80000"/>
              <a:buFont typeface="Wingdings 2" pitchFamily="18" charset="2"/>
              <a:buChar char=""/>
              <a:defRPr sz="2560">
                <a:latin typeface="Gill Sans MT" pitchFamily="34" charset="0"/>
              </a:defRPr>
            </a:lvl2pPr>
            <a:lvl3pPr>
              <a:buClr>
                <a:srgbClr val="597A8C"/>
              </a:buClr>
              <a:buSzPct val="80000"/>
              <a:buFont typeface="Gill Sans MT" pitchFamily="34" charset="0"/>
              <a:buChar char="•"/>
              <a:defRPr sz="2276">
                <a:latin typeface="Gill Sans MT" pitchFamily="34" charset="0"/>
              </a:defRPr>
            </a:lvl3pPr>
            <a:lvl4pPr>
              <a:buClr>
                <a:srgbClr val="597A8C"/>
              </a:buClr>
              <a:buSzPct val="80000"/>
              <a:defRPr sz="1991">
                <a:latin typeface="Gill Sans MT" pitchFamily="34" charset="0"/>
              </a:defRPr>
            </a:lvl4pPr>
            <a:lvl5pPr>
              <a:buClr>
                <a:srgbClr val="597A8C"/>
              </a:buClr>
              <a:buSzPct val="80000"/>
              <a:defRPr sz="199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2853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183272"/>
            <a:ext cx="6451200" cy="909884"/>
          </a:xfrm>
        </p:spPr>
        <p:txBody>
          <a:bodyPr anchor="b">
            <a:normAutofit/>
          </a:bodyPr>
          <a:lstStyle>
            <a:lvl1pPr marL="0" indent="0">
              <a:buNone/>
              <a:defRPr sz="2844" b="1">
                <a:latin typeface="Gill Sans MT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9234314"/>
            <a:ext cx="3034453" cy="39395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234314"/>
            <a:ext cx="4118187" cy="39395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70347" y="9234312"/>
            <a:ext cx="3034453" cy="306366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fld id="{E863F5B3-FE08-4289-B075-95F8B24FAD2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1300460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3"/>
          </p:nvPr>
        </p:nvSpPr>
        <p:spPr>
          <a:xfrm>
            <a:off x="0" y="3187723"/>
            <a:ext cx="6451200" cy="5990400"/>
          </a:xfrm>
        </p:spPr>
        <p:txBody>
          <a:bodyPr>
            <a:normAutofit/>
          </a:bodyPr>
          <a:lstStyle>
            <a:lvl1pPr>
              <a:buClr>
                <a:srgbClr val="597A8C"/>
              </a:buClr>
              <a:buSzPct val="80000"/>
              <a:buFont typeface="Wingdings 2" pitchFamily="18" charset="2"/>
              <a:buChar char=""/>
              <a:defRPr sz="2844" b="1">
                <a:latin typeface="Gill Sans MT" pitchFamily="34" charset="0"/>
              </a:defRPr>
            </a:lvl1pPr>
            <a:lvl2pPr>
              <a:buClr>
                <a:srgbClr val="597A8C"/>
              </a:buClr>
              <a:buSzPct val="80000"/>
              <a:buFont typeface="Wingdings 2" pitchFamily="18" charset="2"/>
              <a:buChar char=""/>
              <a:defRPr sz="2560">
                <a:latin typeface="Gill Sans MT" pitchFamily="34" charset="0"/>
              </a:defRPr>
            </a:lvl2pPr>
            <a:lvl3pPr>
              <a:buClr>
                <a:srgbClr val="597A8C"/>
              </a:buClr>
              <a:buSzPct val="80000"/>
              <a:buFont typeface="Gill Sans MT" pitchFamily="34" charset="0"/>
              <a:buChar char="•"/>
              <a:defRPr sz="2276">
                <a:latin typeface="Gill Sans MT" pitchFamily="34" charset="0"/>
              </a:defRPr>
            </a:lvl3pPr>
            <a:lvl4pPr>
              <a:buClr>
                <a:srgbClr val="597A8C"/>
              </a:buClr>
              <a:buSzPct val="80000"/>
              <a:defRPr sz="1991">
                <a:latin typeface="Gill Sans MT" pitchFamily="34" charset="0"/>
              </a:defRPr>
            </a:lvl4pPr>
            <a:lvl5pPr>
              <a:buClr>
                <a:srgbClr val="597A8C"/>
              </a:buClr>
              <a:buSzPct val="80000"/>
              <a:defRPr sz="199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4"/>
          </p:nvPr>
        </p:nvSpPr>
        <p:spPr>
          <a:xfrm>
            <a:off x="6553600" y="2214104"/>
            <a:ext cx="6451200" cy="909884"/>
          </a:xfrm>
        </p:spPr>
        <p:txBody>
          <a:bodyPr anchor="b">
            <a:normAutofit/>
          </a:bodyPr>
          <a:lstStyle>
            <a:lvl1pPr marL="0" indent="0">
              <a:buNone/>
              <a:defRPr sz="2844" b="1">
                <a:latin typeface="Gill Sans MT" pitchFamily="34" charset="0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5"/>
          </p:nvPr>
        </p:nvSpPr>
        <p:spPr>
          <a:xfrm>
            <a:off x="6553600" y="3187678"/>
            <a:ext cx="6451200" cy="5990400"/>
          </a:xfrm>
        </p:spPr>
        <p:txBody>
          <a:bodyPr>
            <a:normAutofit/>
          </a:bodyPr>
          <a:lstStyle>
            <a:lvl1pPr>
              <a:buClr>
                <a:srgbClr val="597A8C"/>
              </a:buClr>
              <a:buSzPct val="80000"/>
              <a:buFont typeface="Wingdings 2" pitchFamily="18" charset="2"/>
              <a:buChar char=""/>
              <a:defRPr sz="2844" b="1">
                <a:latin typeface="Gill Sans MT" pitchFamily="34" charset="0"/>
              </a:defRPr>
            </a:lvl1pPr>
            <a:lvl2pPr>
              <a:buClr>
                <a:srgbClr val="597A8C"/>
              </a:buClr>
              <a:buSzPct val="80000"/>
              <a:buFont typeface="Wingdings 2" pitchFamily="18" charset="2"/>
              <a:buChar char=""/>
              <a:defRPr sz="2560">
                <a:latin typeface="Gill Sans MT" pitchFamily="34" charset="0"/>
              </a:defRPr>
            </a:lvl2pPr>
            <a:lvl3pPr>
              <a:buClr>
                <a:srgbClr val="597A8C"/>
              </a:buClr>
              <a:buSzPct val="80000"/>
              <a:buFont typeface="Gill Sans MT" pitchFamily="34" charset="0"/>
              <a:buChar char="•"/>
              <a:defRPr sz="2276">
                <a:latin typeface="Gill Sans MT" pitchFamily="34" charset="0"/>
              </a:defRPr>
            </a:lvl3pPr>
            <a:lvl4pPr>
              <a:buClr>
                <a:srgbClr val="597A8C"/>
              </a:buClr>
              <a:buSzPct val="80000"/>
              <a:defRPr sz="1991">
                <a:latin typeface="Gill Sans MT" pitchFamily="34" charset="0"/>
              </a:defRPr>
            </a:lvl4pPr>
            <a:lvl5pPr>
              <a:buClr>
                <a:srgbClr val="597A8C"/>
              </a:buClr>
              <a:buSzPct val="80000"/>
              <a:defRPr sz="199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261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9234314"/>
            <a:ext cx="3034453" cy="39395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7" y="9234314"/>
            <a:ext cx="4118187" cy="39395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70347" y="9234312"/>
            <a:ext cx="3034453" cy="306366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pPr defTabSz="1300460"/>
            <a:fld id="{E863F5B3-FE08-4289-B075-95F8B24FAD2B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1300460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5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86BC-E07E-45C4-A952-12D5E7B6822D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5"/>
            <a:ext cx="5527040" cy="1354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5"/>
            <a:ext cx="5527040" cy="1354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00460"/>
            <a:fld id="{1FF53C5B-537D-45DF-989F-20E4014E1767}" type="datetimeFigureOut">
              <a:rPr lang="en-ZA" sz="2560" smtClean="0">
                <a:solidFill>
                  <a:prstClr val="black">
                    <a:tint val="75000"/>
                  </a:prstClr>
                </a:solidFill>
              </a:rPr>
              <a:pPr defTabSz="1300460"/>
              <a:t>2019/08/15</a:t>
            </a:fld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00460"/>
            <a:endParaRPr lang="en-ZA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60"/>
            <a:fld id="{B3B595A1-C1FF-485D-B79F-5919A5E6AF26}" type="slidenum">
              <a:rPr lang="en-ZA" smtClean="0"/>
              <a:pPr defTabSz="130046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445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63D0B-6B1E-4BC5-9A41-E99A39E11E6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924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286BC-E07E-45C4-A952-12D5E7B6822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03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3661B-96AD-489E-9854-435E7F39042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664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22DD0-7B50-40B7-AA6E-A3C483FB37E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930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34E86-F538-492E-9E24-165C926FD18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31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3661B-96AD-489E-9854-435E7F390428}" type="datetime1">
              <a:rPr lang="en-US" smtClean="0"/>
              <a:t>8/15/2019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22DD0-7B50-40B7-AA6E-A3C483FB37EB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4E86-F538-492E-9E24-165C926FD184}" type="datetime1">
              <a:rPr lang="en-US" smtClean="0"/>
              <a:t>8/15/2019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76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91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23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3004291" cy="9752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9070847"/>
            <a:ext cx="13004800" cy="683260"/>
          </a:xfrm>
          <a:custGeom>
            <a:avLst/>
            <a:gdLst/>
            <a:ahLst/>
            <a:cxnLst/>
            <a:rect l="l" t="t" r="r" b="b"/>
            <a:pathLst>
              <a:path w="13004800" h="683259">
                <a:moveTo>
                  <a:pt x="0" y="682751"/>
                </a:moveTo>
                <a:lnTo>
                  <a:pt x="13004292" y="682751"/>
                </a:lnTo>
                <a:lnTo>
                  <a:pt x="1300429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3476" y="141688"/>
            <a:ext cx="12177847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174" y="4562877"/>
            <a:ext cx="12258451" cy="220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DC82B-5225-450C-B1D3-FBA248F81AB3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98019" y="9100057"/>
            <a:ext cx="28320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3004291" cy="9752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9070847"/>
            <a:ext cx="13004800" cy="683260"/>
          </a:xfrm>
          <a:custGeom>
            <a:avLst/>
            <a:gdLst/>
            <a:ahLst/>
            <a:cxnLst/>
            <a:rect l="l" t="t" r="r" b="b"/>
            <a:pathLst>
              <a:path w="13004800" h="683259">
                <a:moveTo>
                  <a:pt x="0" y="682751"/>
                </a:moveTo>
                <a:lnTo>
                  <a:pt x="13004292" y="682751"/>
                </a:lnTo>
                <a:lnTo>
                  <a:pt x="1300429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3476" y="141688"/>
            <a:ext cx="12177847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174" y="4562877"/>
            <a:ext cx="12258451" cy="220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98019" y="9100057"/>
            <a:ext cx="28320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64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454144" y="8351251"/>
            <a:ext cx="3480951" cy="13655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985" y="77110"/>
            <a:ext cx="1278082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1100" y="2341000"/>
            <a:ext cx="1262260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4" y="9070849"/>
            <a:ext cx="4161535" cy="39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endParaRPr lang="en-GB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9"/>
            <a:ext cx="2991104" cy="393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/>
            <a:fld id="{1D8BD707-D9CF-40AE-B4C6-C98DA3205C09}" type="datetimeFigureOut">
              <a:rPr lang="en-US" sz="2560" smtClean="0">
                <a:solidFill>
                  <a:prstClr val="black">
                    <a:tint val="75000"/>
                  </a:prstClr>
                </a:solidFill>
              </a:rPr>
              <a:pPr defTabSz="1300460"/>
              <a:t>8/15/2019</a:t>
            </a:fld>
            <a:endParaRPr lang="en-US" sz="256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1182" y="9028928"/>
            <a:ext cx="354020" cy="3063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91" b="0" i="0">
                <a:solidFill>
                  <a:srgbClr val="BEBEBE"/>
                </a:solidFill>
                <a:latin typeface="Arial"/>
                <a:cs typeface="Arial"/>
              </a:defRPr>
            </a:lvl1pPr>
          </a:lstStyle>
          <a:p>
            <a:pPr marL="36124" defTabSz="1300460"/>
            <a:fld id="{81D60167-4931-47E6-BA6A-407CBD079E47}" type="slidenum">
              <a:rPr lang="en-US" smtClean="0"/>
              <a:pPr marL="36124" defTabSz="130046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2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50230">
        <a:defRPr>
          <a:latin typeface="+mn-lt"/>
          <a:ea typeface="+mn-ea"/>
          <a:cs typeface="+mn-cs"/>
        </a:defRPr>
      </a:lvl2pPr>
      <a:lvl3pPr marL="1300460">
        <a:defRPr>
          <a:latin typeface="+mn-lt"/>
          <a:ea typeface="+mn-ea"/>
          <a:cs typeface="+mn-cs"/>
        </a:defRPr>
      </a:lvl3pPr>
      <a:lvl4pPr marL="1950690">
        <a:defRPr>
          <a:latin typeface="+mn-lt"/>
          <a:ea typeface="+mn-ea"/>
          <a:cs typeface="+mn-cs"/>
        </a:defRPr>
      </a:lvl4pPr>
      <a:lvl5pPr marL="2600919">
        <a:defRPr>
          <a:latin typeface="+mn-lt"/>
          <a:ea typeface="+mn-ea"/>
          <a:cs typeface="+mn-cs"/>
        </a:defRPr>
      </a:lvl5pPr>
      <a:lvl6pPr marL="3251149">
        <a:defRPr>
          <a:latin typeface="+mn-lt"/>
          <a:ea typeface="+mn-ea"/>
          <a:cs typeface="+mn-cs"/>
        </a:defRPr>
      </a:lvl6pPr>
      <a:lvl7pPr marL="3901379">
        <a:defRPr>
          <a:latin typeface="+mn-lt"/>
          <a:ea typeface="+mn-ea"/>
          <a:cs typeface="+mn-cs"/>
        </a:defRPr>
      </a:lvl7pPr>
      <a:lvl8pPr marL="4551609">
        <a:defRPr>
          <a:latin typeface="+mn-lt"/>
          <a:ea typeface="+mn-ea"/>
          <a:cs typeface="+mn-cs"/>
        </a:defRPr>
      </a:lvl8pPr>
      <a:lvl9pPr marL="520183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50230">
        <a:defRPr>
          <a:latin typeface="+mn-lt"/>
          <a:ea typeface="+mn-ea"/>
          <a:cs typeface="+mn-cs"/>
        </a:defRPr>
      </a:lvl2pPr>
      <a:lvl3pPr marL="1300460">
        <a:defRPr>
          <a:latin typeface="+mn-lt"/>
          <a:ea typeface="+mn-ea"/>
          <a:cs typeface="+mn-cs"/>
        </a:defRPr>
      </a:lvl3pPr>
      <a:lvl4pPr marL="1950690">
        <a:defRPr>
          <a:latin typeface="+mn-lt"/>
          <a:ea typeface="+mn-ea"/>
          <a:cs typeface="+mn-cs"/>
        </a:defRPr>
      </a:lvl4pPr>
      <a:lvl5pPr marL="2600919">
        <a:defRPr>
          <a:latin typeface="+mn-lt"/>
          <a:ea typeface="+mn-ea"/>
          <a:cs typeface="+mn-cs"/>
        </a:defRPr>
      </a:lvl5pPr>
      <a:lvl6pPr marL="3251149">
        <a:defRPr>
          <a:latin typeface="+mn-lt"/>
          <a:ea typeface="+mn-ea"/>
          <a:cs typeface="+mn-cs"/>
        </a:defRPr>
      </a:lvl6pPr>
      <a:lvl7pPr marL="3901379">
        <a:defRPr>
          <a:latin typeface="+mn-lt"/>
          <a:ea typeface="+mn-ea"/>
          <a:cs typeface="+mn-cs"/>
        </a:defRPr>
      </a:lvl7pPr>
      <a:lvl8pPr marL="4551609">
        <a:defRPr>
          <a:latin typeface="+mn-lt"/>
          <a:ea typeface="+mn-ea"/>
          <a:cs typeface="+mn-cs"/>
        </a:defRPr>
      </a:lvl8pPr>
      <a:lvl9pPr marL="520183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3004291" cy="9752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9070847"/>
            <a:ext cx="13004800" cy="683260"/>
          </a:xfrm>
          <a:custGeom>
            <a:avLst/>
            <a:gdLst/>
            <a:ahLst/>
            <a:cxnLst/>
            <a:rect l="l" t="t" r="r" b="b"/>
            <a:pathLst>
              <a:path w="13004800" h="683259">
                <a:moveTo>
                  <a:pt x="0" y="682751"/>
                </a:moveTo>
                <a:lnTo>
                  <a:pt x="13004292" y="682751"/>
                </a:lnTo>
                <a:lnTo>
                  <a:pt x="1300429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3476" y="141688"/>
            <a:ext cx="12177847" cy="99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0253F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174" y="4562877"/>
            <a:ext cx="12258451" cy="220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DC82B-5225-450C-B1D3-FBA248F81AB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98019" y="9100057"/>
            <a:ext cx="28320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97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" y="8358834"/>
            <a:ext cx="13003897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864311"/>
            </a:solidFill>
          </a:ln>
        </p:spPr>
        <p:txBody>
          <a:bodyPr wrap="square" lIns="0" tIns="0" rIns="0" bIns="0" rtlCol="0"/>
          <a:lstStyle/>
          <a:p>
            <a:pPr defTabSz="1300460"/>
            <a:endParaRPr sz="25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642141"/>
            <a:ext cx="13004800" cy="3860260"/>
          </a:xfrm>
          <a:custGeom>
            <a:avLst/>
            <a:gdLst/>
            <a:ahLst/>
            <a:cxnLst/>
            <a:rect l="l" t="t" r="r" b="b"/>
            <a:pathLst>
              <a:path w="9144000" h="2016760">
                <a:moveTo>
                  <a:pt x="0" y="2016252"/>
                </a:moveTo>
                <a:lnTo>
                  <a:pt x="9144000" y="2016252"/>
                </a:lnTo>
                <a:lnTo>
                  <a:pt x="9144000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1300460"/>
            <a:endParaRPr sz="25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819400"/>
            <a:ext cx="12789375" cy="3633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2" algn="ctr" defTabSz="1300460"/>
            <a:r>
              <a:rPr lang="en-US" sz="4267" b="1" dirty="0">
                <a:solidFill>
                  <a:prstClr val="black"/>
                </a:solidFill>
                <a:latin typeface="Arial"/>
                <a:cs typeface="Arial"/>
              </a:rPr>
              <a:t>MEDIUM TERM STRATEGIC FRAMEWORK</a:t>
            </a:r>
          </a:p>
          <a:p>
            <a:pPr marL="18062" defTabSz="1300460"/>
            <a:endParaRPr lang="en-US" sz="2276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8062" defTabSz="1300460"/>
            <a:endParaRPr lang="en-US" sz="2276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8062" algn="ctr" defTabSz="1300460"/>
            <a:endParaRPr lang="en-US" sz="256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062" defTabSz="1300460"/>
            <a:endParaRPr lang="en-US" sz="2276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8062" defTabSz="1300460"/>
            <a:endParaRPr lang="en-US" sz="256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9388" defTabSz="1300460"/>
            <a:r>
              <a:rPr lang="en-US" sz="2560" b="1" dirty="0">
                <a:solidFill>
                  <a:prstClr val="black"/>
                </a:solidFill>
                <a:latin typeface="Arial"/>
                <a:cs typeface="Arial"/>
              </a:rPr>
              <a:t>Presentation  to Department of Correctional Services</a:t>
            </a:r>
          </a:p>
          <a:p>
            <a:pPr marL="179388" defTabSz="1300460"/>
            <a:r>
              <a:rPr lang="en-US" sz="2560" b="1" dirty="0">
                <a:solidFill>
                  <a:prstClr val="black"/>
                </a:solidFill>
                <a:latin typeface="Arial"/>
                <a:cs typeface="Arial"/>
              </a:rPr>
              <a:t>15 August 2019</a:t>
            </a:r>
          </a:p>
          <a:p>
            <a:pPr marL="18062" defTabSz="1300460"/>
            <a:endParaRPr sz="227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39247" y="9028928"/>
            <a:ext cx="177913" cy="306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2" defTabSz="1300460"/>
            <a:r>
              <a:rPr sz="1991" dirty="0">
                <a:solidFill>
                  <a:srgbClr val="BEBEBE"/>
                </a:solidFill>
                <a:latin typeface="Arial"/>
                <a:cs typeface="Arial"/>
              </a:rPr>
              <a:t>1</a:t>
            </a:r>
            <a:endParaRPr sz="199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70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08373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1856"/>
            <a:ext cx="13004800" cy="75107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66342" rIns="0" bIns="0" rtlCol="0">
            <a:spAutoFit/>
          </a:bodyPr>
          <a:lstStyle/>
          <a:p>
            <a:pPr marL="18062" algn="ctr">
              <a:lnSpc>
                <a:spcPts val="4907"/>
              </a:lnSpc>
            </a:pPr>
            <a:r>
              <a:rPr lang="en-US" sz="3700" dirty="0"/>
              <a:t>Draft Targets for the MTSF 2019</a:t>
            </a:r>
            <a:endParaRPr lang="en-ZA" sz="3700" kern="12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17206071" y="12942303"/>
            <a:ext cx="402786" cy="276999"/>
          </a:xfrm>
        </p:spPr>
        <p:txBody>
          <a:bodyPr/>
          <a:lstStyle/>
          <a:p>
            <a:pPr marL="3612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61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2098019" y="9100057"/>
            <a:ext cx="2832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5F0B745-E07B-0C42-B959-297A407839B4}"/>
              </a:ext>
            </a:extLst>
          </p:cNvPr>
          <p:cNvSpPr txBox="1">
            <a:spLocks/>
          </p:cNvSpPr>
          <p:nvPr/>
        </p:nvSpPr>
        <p:spPr>
          <a:xfrm>
            <a:off x="177800" y="1028053"/>
            <a:ext cx="12312583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487573" indent="-487573" algn="l" defTabSz="650096" rtl="0" eaLnBrk="1" latinLnBrk="0" hangingPunct="1">
              <a:spcBef>
                <a:spcPct val="20000"/>
              </a:spcBef>
              <a:buFont typeface="Arial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07" indent="-406311" algn="l" defTabSz="650096" rtl="0" eaLnBrk="1" latinLnBrk="0" hangingPunct="1">
              <a:spcBef>
                <a:spcPct val="20000"/>
              </a:spcBef>
              <a:buFont typeface="Arial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40" indent="-325047" algn="l" defTabSz="650096" rtl="0" eaLnBrk="1" latinLnBrk="0" hangingPunct="1">
              <a:spcBef>
                <a:spcPct val="20000"/>
              </a:spcBef>
              <a:buFont typeface="Arial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338" indent="-325047" algn="l" defTabSz="65009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437" indent="-325047" algn="l" defTabSz="650096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535" indent="-325047" algn="l" defTabSz="65009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629" indent="-325047" algn="l" defTabSz="65009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727" indent="-325047" algn="l" defTabSz="65009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822" indent="-325047" algn="l" defTabSz="65009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E3ECD9-170D-F94B-8DF5-D783C002CC91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308" y="2524946"/>
            <a:ext cx="12160183" cy="3795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5454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985" y="77108"/>
            <a:ext cx="12780828" cy="1379452"/>
          </a:xfrm>
          <a:prstGeom prst="rect">
            <a:avLst/>
          </a:prstGeom>
        </p:spPr>
        <p:txBody>
          <a:bodyPr vert="horz" wrap="square" lIns="0" tIns="166342" rIns="0" bIns="0" rtlCol="0">
            <a:spAutoFit/>
          </a:bodyPr>
          <a:lstStyle/>
          <a:p>
            <a:pPr marL="18062" algn="ctr" rtl="0">
              <a:lnSpc>
                <a:spcPts val="4907"/>
              </a:lnSpc>
            </a:pPr>
            <a:r>
              <a:rPr lang="en-US" sz="3700" kern="1200" spc="-14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Correctional Services Specific</a:t>
            </a:r>
            <a:r>
              <a:rPr lang="en-US" sz="4000" b="0" kern="1200" spc="-14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4000" b="0" kern="1200" spc="-14" dirty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12098019" y="9100056"/>
            <a:ext cx="576581" cy="348743"/>
          </a:xfrm>
        </p:spPr>
        <p:txBody>
          <a:bodyPr/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-1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737EB2C-E36E-3B40-A77E-A4829E941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443968"/>
              </p:ext>
            </p:extLst>
          </p:nvPr>
        </p:nvGraphicFramePr>
        <p:xfrm>
          <a:off x="111985" y="1095785"/>
          <a:ext cx="7381015" cy="378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F7831F48-2359-F743-B3ED-6592C7139507}"/>
              </a:ext>
            </a:extLst>
          </p:cNvPr>
          <p:cNvSpPr/>
          <p:nvPr/>
        </p:nvSpPr>
        <p:spPr>
          <a:xfrm>
            <a:off x="7645400" y="2667000"/>
            <a:ext cx="1524000" cy="761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30577EE-75AB-104B-89D7-9A61A4E537D4}"/>
              </a:ext>
            </a:extLst>
          </p:cNvPr>
          <p:cNvSpPr txBox="1"/>
          <p:nvPr/>
        </p:nvSpPr>
        <p:spPr>
          <a:xfrm>
            <a:off x="9588500" y="2192763"/>
            <a:ext cx="250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THE HOW?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F83255CF-586C-B744-B40F-B0190230C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416746"/>
              </p:ext>
            </p:extLst>
          </p:nvPr>
        </p:nvGraphicFramePr>
        <p:xfrm>
          <a:off x="2167465" y="4191000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FB1D6E-806F-0C4F-AB18-D0CF1CBFE5DA}"/>
              </a:ext>
            </a:extLst>
          </p:cNvPr>
          <p:cNvSpPr txBox="1"/>
          <p:nvPr/>
        </p:nvSpPr>
        <p:spPr>
          <a:xfrm>
            <a:off x="9588500" y="3047612"/>
            <a:ext cx="293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BUDGET LIMITATIONS !</a:t>
            </a:r>
          </a:p>
        </p:txBody>
      </p:sp>
    </p:spTree>
    <p:extLst>
      <p:ext uri="{BB962C8B-B14F-4D97-AF65-F5344CB8AC3E}">
        <p14:creationId xmlns:p14="http://schemas.microsoft.com/office/powerpoint/2010/main" val="253623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985" y="77108"/>
            <a:ext cx="12780828" cy="1379452"/>
          </a:xfrm>
          <a:prstGeom prst="rect">
            <a:avLst/>
          </a:prstGeom>
        </p:spPr>
        <p:txBody>
          <a:bodyPr vert="horz" wrap="square" lIns="0" tIns="166342" rIns="0" bIns="0" rtlCol="0">
            <a:spAutoFit/>
          </a:bodyPr>
          <a:lstStyle/>
          <a:p>
            <a:pPr marL="18062" algn="ctr" rtl="0">
              <a:lnSpc>
                <a:spcPts val="4907"/>
              </a:lnSpc>
            </a:pPr>
            <a:r>
              <a:rPr lang="en-US" sz="3700" kern="1200" spc="-14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Correctional Services Specific</a:t>
            </a:r>
            <a:r>
              <a:rPr lang="en-US" sz="4000" b="0" kern="1200" spc="-14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4000" b="0" kern="1200" spc="-14" dirty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12098019" y="9100056"/>
            <a:ext cx="576581" cy="348743"/>
          </a:xfrm>
        </p:spPr>
        <p:txBody>
          <a:bodyPr/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-1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737EB2C-E36E-3B40-A77E-A4829E941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642687"/>
              </p:ext>
            </p:extLst>
          </p:nvPr>
        </p:nvGraphicFramePr>
        <p:xfrm>
          <a:off x="111985" y="1095785"/>
          <a:ext cx="7381015" cy="324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xmlns="" id="{F7831F48-2359-F743-B3ED-6592C7139507}"/>
              </a:ext>
            </a:extLst>
          </p:cNvPr>
          <p:cNvSpPr/>
          <p:nvPr/>
        </p:nvSpPr>
        <p:spPr>
          <a:xfrm>
            <a:off x="7849891" y="2518584"/>
            <a:ext cx="2057400" cy="93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5503DE70-34FB-134A-A01C-55623F6CC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249205"/>
              </p:ext>
            </p:extLst>
          </p:nvPr>
        </p:nvGraphicFramePr>
        <p:xfrm>
          <a:off x="9096804" y="1107049"/>
          <a:ext cx="3577796" cy="675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4E6E5205-15E2-D743-9964-C1892928CFD0}"/>
              </a:ext>
            </a:extLst>
          </p:cNvPr>
          <p:cNvSpPr/>
          <p:nvPr/>
        </p:nvSpPr>
        <p:spPr>
          <a:xfrm rot="8715630">
            <a:off x="7933047" y="5189224"/>
            <a:ext cx="2057400" cy="935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FA015E7D-9C2A-9945-A4BA-C63FF302C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801605"/>
              </p:ext>
            </p:extLst>
          </p:nvPr>
        </p:nvGraphicFramePr>
        <p:xfrm>
          <a:off x="1433323" y="4452988"/>
          <a:ext cx="7445268" cy="499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549894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0" y="2971800"/>
            <a:ext cx="922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5000" b="1" dirty="0"/>
              <a:t>BUDGET PRIORITIZATION FRAMEWORK: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>
          <a:xfrm>
            <a:off x="12098019" y="9100056"/>
            <a:ext cx="576581" cy="348743"/>
          </a:xfrm>
        </p:spPr>
        <p:txBody>
          <a:bodyPr/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lang="en-US" spc="-10" smtClean="0"/>
              <a:t>13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29117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0240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defPPr>
              <a:defRPr lang="en-US"/>
            </a:defPPr>
            <a:lvl1pPr marL="0" algn="l" defTabSz="914166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82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6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8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1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7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7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2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650A710-166E-494D-9DA5-CAF9F42CBF80}" type="datetimeFigureOut">
              <a:rPr lang="en-US" smtClean="0"/>
              <a:pPr algn="r">
                <a:defRPr/>
              </a:pPr>
              <a:t>8/15/2019</a:t>
            </a:fld>
            <a:endParaRPr lang="en-ZA" dirty="0"/>
          </a:p>
        </p:txBody>
      </p:sp>
      <p:sp>
        <p:nvSpPr>
          <p:cNvPr id="120" name="Rectangle 119"/>
          <p:cNvSpPr/>
          <p:nvPr/>
        </p:nvSpPr>
        <p:spPr>
          <a:xfrm>
            <a:off x="316312" y="5911076"/>
            <a:ext cx="3639039" cy="7791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560" b="1" dirty="0">
                <a:solidFill>
                  <a:schemeClr val="tx1"/>
                </a:solidFill>
                <a:latin typeface="Gill Sans"/>
              </a:rPr>
              <a:t>Longer-term &amp; Sector Plans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330200" y="3026710"/>
            <a:ext cx="12592255" cy="5735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Gill Sans"/>
              </a:rPr>
              <a:t>5-Year NDP Implementation Plan &amp; Monitoring Framework (MTSF 2019-2024) 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119133" y="5266580"/>
            <a:ext cx="3007470" cy="491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Gill Sans"/>
              </a:rPr>
              <a:t>Review work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110747" y="2564611"/>
            <a:ext cx="10663261" cy="357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Gill Sans"/>
              </a:rPr>
              <a:t>Budget Prioritisation Framework (Mandate Paper) for Budget 2020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316755" y="2065719"/>
            <a:ext cx="6251246" cy="4618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Gill Sans"/>
              </a:rPr>
              <a:t>Strategic &amp; Annual Performance Plans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9111103" y="4648200"/>
            <a:ext cx="3012374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Gill Sans"/>
              </a:rPr>
              <a:t>“Foresighting”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16311" y="4813806"/>
            <a:ext cx="3639039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560" b="1" dirty="0">
                <a:solidFill>
                  <a:schemeClr val="tx1"/>
                </a:solidFill>
                <a:latin typeface="Gill Sans"/>
              </a:rPr>
              <a:t>NDP - Vision 2030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297454" y="5346986"/>
            <a:ext cx="3639039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560" b="1" dirty="0">
                <a:solidFill>
                  <a:schemeClr val="tx1"/>
                </a:solidFill>
                <a:latin typeface="Gill Sans"/>
              </a:rPr>
              <a:t>NSDF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132504" y="4718069"/>
            <a:ext cx="3007470" cy="50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560" b="1" dirty="0">
                <a:solidFill>
                  <a:schemeClr val="tx1"/>
                </a:solidFill>
                <a:latin typeface="Gill Sans"/>
              </a:rPr>
              <a:t>25-Year Review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161573" y="5821027"/>
            <a:ext cx="3007470" cy="2332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560" b="1" dirty="0">
                <a:solidFill>
                  <a:schemeClr val="tx1"/>
                </a:solidFill>
                <a:latin typeface="Gill Sans"/>
              </a:rPr>
              <a:t> Evaluations; Outcomes Reports; Frontline Monitoring; ENE; Auditor-General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35100" y="3780232"/>
            <a:ext cx="3982664" cy="88022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493164" y="3727431"/>
            <a:ext cx="20265" cy="88022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25" idx="0"/>
          </p:cNvCxnSpPr>
          <p:nvPr/>
        </p:nvCxnSpPr>
        <p:spPr>
          <a:xfrm flipH="1" flipV="1">
            <a:off x="6756016" y="3791968"/>
            <a:ext cx="3861274" cy="85623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330200" y="6705600"/>
            <a:ext cx="3639039" cy="13223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560" b="1" dirty="0">
                <a:solidFill>
                  <a:schemeClr val="tx1"/>
                </a:solidFill>
                <a:latin typeface="Gill Sans"/>
              </a:rPr>
              <a:t>Constitution &amp; international  commitments/policy</a:t>
            </a:r>
          </a:p>
        </p:txBody>
      </p:sp>
      <p:sp>
        <p:nvSpPr>
          <p:cNvPr id="19" name="Oval 18"/>
          <p:cNvSpPr/>
          <p:nvPr/>
        </p:nvSpPr>
        <p:spPr>
          <a:xfrm>
            <a:off x="3786120" y="7395251"/>
            <a:ext cx="1830827" cy="802542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STIMULUS PLAN</a:t>
            </a:r>
          </a:p>
        </p:txBody>
      </p:sp>
      <p:sp>
        <p:nvSpPr>
          <p:cNvPr id="20" name="Oval 19"/>
          <p:cNvSpPr/>
          <p:nvPr/>
        </p:nvSpPr>
        <p:spPr>
          <a:xfrm>
            <a:off x="3786120" y="6620901"/>
            <a:ext cx="1780261" cy="747493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JOBS SUMMIT</a:t>
            </a:r>
          </a:p>
        </p:txBody>
      </p:sp>
      <p:sp>
        <p:nvSpPr>
          <p:cNvPr id="21" name="Oval 20"/>
          <p:cNvSpPr/>
          <p:nvPr/>
        </p:nvSpPr>
        <p:spPr>
          <a:xfrm>
            <a:off x="3454083" y="5770439"/>
            <a:ext cx="2288136" cy="793279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INVESTMENT SUMMIT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5225" y="1322810"/>
            <a:ext cx="11734575" cy="722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  <a:latin typeface="Gill Sans"/>
              </a:rPr>
              <a:t>NATIONAL TREASURY: Budget and MTEF (2020)</a:t>
            </a:r>
          </a:p>
        </p:txBody>
      </p:sp>
      <p:sp>
        <p:nvSpPr>
          <p:cNvPr id="25" name="Oval 24"/>
          <p:cNvSpPr/>
          <p:nvPr/>
        </p:nvSpPr>
        <p:spPr>
          <a:xfrm>
            <a:off x="9111103" y="5276518"/>
            <a:ext cx="3144397" cy="1352881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Including MISTRA/ ANGLO – </a:t>
            </a:r>
            <a:r>
              <a:rPr lang="en-ZA" b="1" dirty="0" err="1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Indlulamithi</a:t>
            </a:r>
            <a:r>
              <a:rPr lang="en-ZA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Scenarios </a:t>
            </a:r>
          </a:p>
        </p:txBody>
      </p:sp>
      <p:sp>
        <p:nvSpPr>
          <p:cNvPr id="26" name="Oval 25"/>
          <p:cNvSpPr/>
          <p:nvPr/>
        </p:nvSpPr>
        <p:spPr>
          <a:xfrm>
            <a:off x="3454083" y="5007421"/>
            <a:ext cx="2288136" cy="793279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GENDER SUMMIT</a:t>
            </a:r>
          </a:p>
        </p:txBody>
      </p:sp>
      <p:sp>
        <p:nvSpPr>
          <p:cNvPr id="27" name="Oval 26"/>
          <p:cNvSpPr/>
          <p:nvPr/>
        </p:nvSpPr>
        <p:spPr>
          <a:xfrm>
            <a:off x="2997200" y="3901834"/>
            <a:ext cx="2857894" cy="1079058"/>
          </a:xfrm>
          <a:prstGeom prst="ellips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PRIVATE SECTOR 5-YEAR PLANS</a:t>
            </a:r>
          </a:p>
        </p:txBody>
      </p:sp>
      <p:sp>
        <p:nvSpPr>
          <p:cNvPr id="23" name="Oval 22"/>
          <p:cNvSpPr/>
          <p:nvPr/>
        </p:nvSpPr>
        <p:spPr>
          <a:xfrm>
            <a:off x="-430519" y="1336767"/>
            <a:ext cx="2686256" cy="12782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  <a:latin typeface="Gill Sans MT" panose="020B0502020104020203" pitchFamily="34" charset="0"/>
              </a:rPr>
              <a:t>MEDIUM-TERM BUDGET POLICY STATEMENT</a:t>
            </a: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xmlns="" id="{0A6E4DCE-460F-DA4B-A08A-63ED3BD8A140}"/>
              </a:ext>
            </a:extLst>
          </p:cNvPr>
          <p:cNvSpPr/>
          <p:nvPr/>
        </p:nvSpPr>
        <p:spPr>
          <a:xfrm>
            <a:off x="0" y="0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ctr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Planning and Budget Alignment</a:t>
            </a:r>
            <a:endParaRPr kumimoji="0" sz="3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2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0107" y="9040149"/>
            <a:ext cx="3034453" cy="519289"/>
          </a:xfrm>
          <a:prstGeom prst="rect">
            <a:avLst/>
          </a:prstGeom>
        </p:spPr>
        <p:txBody>
          <a:bodyPr vert="horz" lIns="130019" tIns="65010" rIns="130019" bIns="65010" rtlCol="0" anchor="ctr"/>
          <a:lstStyle>
            <a:defPPr>
              <a:defRPr lang="en-US"/>
            </a:defPPr>
            <a:lvl1pPr marL="0" algn="r" defTabSz="914166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82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6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8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31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17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7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82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65" algn="l" defTabSz="91416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3" name="object 2"/>
          <p:cNvSpPr/>
          <p:nvPr/>
        </p:nvSpPr>
        <p:spPr>
          <a:xfrm>
            <a:off x="51703" y="8771622"/>
            <a:ext cx="13003897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864311"/>
            </a:solidFill>
          </a:ln>
        </p:spPr>
        <p:txBody>
          <a:bodyPr wrap="square" lIns="0" tIns="0" rIns="0" bIns="0" rtlCol="0"/>
          <a:lstStyle/>
          <a:p>
            <a:endParaRPr sz="1707" dirty="0"/>
          </a:p>
        </p:txBody>
      </p:sp>
      <p:sp>
        <p:nvSpPr>
          <p:cNvPr id="4" name="TextBox 3"/>
          <p:cNvSpPr txBox="1"/>
          <p:nvPr/>
        </p:nvSpPr>
        <p:spPr>
          <a:xfrm>
            <a:off x="4983245" y="2183145"/>
            <a:ext cx="4698994" cy="355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NATIONAL DEVELOPMENT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6103" y="1418446"/>
            <a:ext cx="5635413" cy="3550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CONSTITUTIONAL AND LEGISLATIVE MANDATES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75310" y="3358297"/>
            <a:ext cx="2149639" cy="6177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Sector Policies and Priorities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543" y="3110758"/>
            <a:ext cx="4698994" cy="355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NDP 5YR IMPLEMENTATION 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341" y="2193086"/>
            <a:ext cx="4476460" cy="3550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Ruling Party Election Manifesto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6264" y="4116942"/>
            <a:ext cx="2660075" cy="355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Strategic 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9084" y="4116942"/>
            <a:ext cx="3725524" cy="355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Annual Performance 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34515" y="4767182"/>
            <a:ext cx="3725524" cy="355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Annual Operational 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34515" y="5413673"/>
            <a:ext cx="3708915" cy="3550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Implementation Programme Plan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467" y="6192465"/>
            <a:ext cx="2149641" cy="6177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Provincial Policies and Priorities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4843" y="6069833"/>
            <a:ext cx="2660075" cy="3550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Strategic Plan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9084" y="6067662"/>
            <a:ext cx="3725524" cy="3550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Annual Performance Plan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6209" y="6619885"/>
            <a:ext cx="3725524" cy="3550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Annual Operational Plan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38242" y="7111681"/>
            <a:ext cx="3705188" cy="3550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Implementation Programme Plan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60109" y="7693262"/>
            <a:ext cx="7864802" cy="3550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Local Government Integrated Development Plans</a:t>
            </a:r>
          </a:p>
        </p:txBody>
      </p:sp>
      <p:cxnSp>
        <p:nvCxnSpPr>
          <p:cNvPr id="19" name="Elbow Connector 18"/>
          <p:cNvCxnSpPr>
            <a:stCxn id="13" idx="3"/>
            <a:endCxn id="14" idx="1"/>
          </p:cNvCxnSpPr>
          <p:nvPr/>
        </p:nvCxnSpPr>
        <p:spPr>
          <a:xfrm flipV="1">
            <a:off x="2560109" y="6247351"/>
            <a:ext cx="744734" cy="253980"/>
          </a:xfrm>
          <a:prstGeom prst="bent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7" idx="2"/>
            <a:endCxn id="9" idx="1"/>
          </p:cNvCxnSpPr>
          <p:nvPr/>
        </p:nvCxnSpPr>
        <p:spPr>
          <a:xfrm rot="16200000" flipH="1">
            <a:off x="2695047" y="3693244"/>
            <a:ext cx="809207" cy="393223"/>
          </a:xfrm>
          <a:prstGeom prst="bent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1"/>
            <a:endCxn id="9" idx="0"/>
          </p:cNvCxnSpPr>
          <p:nvPr/>
        </p:nvCxnSpPr>
        <p:spPr>
          <a:xfrm rot="10800000" flipV="1">
            <a:off x="4626303" y="3667163"/>
            <a:ext cx="5749008" cy="430318"/>
          </a:xfrm>
          <a:prstGeom prst="bent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0" idx="2"/>
            <a:endCxn id="11" idx="1"/>
          </p:cNvCxnSpPr>
          <p:nvPr/>
        </p:nvCxnSpPr>
        <p:spPr>
          <a:xfrm rot="16200000" flipH="1">
            <a:off x="8571549" y="4281733"/>
            <a:ext cx="453264" cy="87266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2"/>
            <a:endCxn id="12" idx="1"/>
          </p:cNvCxnSpPr>
          <p:nvPr/>
        </p:nvCxnSpPr>
        <p:spPr>
          <a:xfrm rot="16200000" flipH="1">
            <a:off x="8248304" y="4604978"/>
            <a:ext cx="1099755" cy="87266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5" idx="2"/>
            <a:endCxn id="16" idx="1"/>
          </p:cNvCxnSpPr>
          <p:nvPr/>
        </p:nvCxnSpPr>
        <p:spPr>
          <a:xfrm rot="16200000" flipH="1">
            <a:off x="8616405" y="6187597"/>
            <a:ext cx="355247" cy="86436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5" idx="2"/>
            <a:endCxn id="17" idx="1"/>
          </p:cNvCxnSpPr>
          <p:nvPr/>
        </p:nvCxnSpPr>
        <p:spPr>
          <a:xfrm rot="16200000" flipH="1">
            <a:off x="8376524" y="6427478"/>
            <a:ext cx="847043" cy="87639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0" idx="1"/>
          </p:cNvCxnSpPr>
          <p:nvPr/>
        </p:nvCxnSpPr>
        <p:spPr>
          <a:xfrm>
            <a:off x="5956338" y="4294459"/>
            <a:ext cx="5427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5" idx="1"/>
          </p:cNvCxnSpPr>
          <p:nvPr/>
        </p:nvCxnSpPr>
        <p:spPr>
          <a:xfrm flipV="1">
            <a:off x="5964917" y="6245180"/>
            <a:ext cx="534167" cy="21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3468998" y="4425762"/>
            <a:ext cx="275432" cy="162160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29" name="Down Arrow 28"/>
          <p:cNvSpPr/>
          <p:nvPr/>
        </p:nvSpPr>
        <p:spPr>
          <a:xfrm>
            <a:off x="7611306" y="4453832"/>
            <a:ext cx="241031" cy="159436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30" name="Down Arrow 29"/>
          <p:cNvSpPr/>
          <p:nvPr/>
        </p:nvSpPr>
        <p:spPr>
          <a:xfrm>
            <a:off x="3512523" y="6455183"/>
            <a:ext cx="235194" cy="1156023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cxnSp>
        <p:nvCxnSpPr>
          <p:cNvPr id="31" name="Straight Connector 30"/>
          <p:cNvCxnSpPr/>
          <p:nvPr/>
        </p:nvCxnSpPr>
        <p:spPr>
          <a:xfrm>
            <a:off x="50617" y="5857464"/>
            <a:ext cx="130048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617" y="7565428"/>
            <a:ext cx="130048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11491" y="3447241"/>
            <a:ext cx="447367" cy="239238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ZA" sz="1707" dirty="0"/>
              <a:t>National Sphere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37469" y="5506335"/>
            <a:ext cx="447367" cy="239238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ZA" sz="1707" dirty="0"/>
              <a:t>Provincial Sphere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11491" y="6980212"/>
            <a:ext cx="447367" cy="239238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en-ZA" sz="1707" dirty="0"/>
              <a:t>Local Sphere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79644" y="4940469"/>
            <a:ext cx="2660075" cy="3550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3A Public Entity Plans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4697904" y="4534294"/>
            <a:ext cx="281290" cy="39440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38" name="Down Arrow 37"/>
          <p:cNvSpPr/>
          <p:nvPr/>
        </p:nvSpPr>
        <p:spPr>
          <a:xfrm>
            <a:off x="6500100" y="4485194"/>
            <a:ext cx="312087" cy="40745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39" name="TextBox 38"/>
          <p:cNvSpPr txBox="1"/>
          <p:nvPr/>
        </p:nvSpPr>
        <p:spPr>
          <a:xfrm>
            <a:off x="4345572" y="6948173"/>
            <a:ext cx="2660075" cy="3550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dirty="0"/>
              <a:t>3C Public Entity Plans</a:t>
            </a:r>
          </a:p>
        </p:txBody>
      </p:sp>
      <p:sp>
        <p:nvSpPr>
          <p:cNvPr id="40" name="Down Arrow 39"/>
          <p:cNvSpPr/>
          <p:nvPr/>
        </p:nvSpPr>
        <p:spPr>
          <a:xfrm>
            <a:off x="4743299" y="6420319"/>
            <a:ext cx="281034" cy="47601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41" name="Down Arrow 40"/>
          <p:cNvSpPr/>
          <p:nvPr/>
        </p:nvSpPr>
        <p:spPr>
          <a:xfrm flipV="1">
            <a:off x="3911107" y="6461830"/>
            <a:ext cx="272159" cy="1188688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42" name="Down Arrow 41"/>
          <p:cNvSpPr/>
          <p:nvPr/>
        </p:nvSpPr>
        <p:spPr>
          <a:xfrm flipV="1">
            <a:off x="7169036" y="6442153"/>
            <a:ext cx="269528" cy="120619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43" name="Down Arrow 42"/>
          <p:cNvSpPr/>
          <p:nvPr/>
        </p:nvSpPr>
        <p:spPr>
          <a:xfrm>
            <a:off x="6561223" y="6452699"/>
            <a:ext cx="281034" cy="47601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44" name="Down Arrow 43"/>
          <p:cNvSpPr/>
          <p:nvPr/>
        </p:nvSpPr>
        <p:spPr>
          <a:xfrm>
            <a:off x="7636751" y="6442153"/>
            <a:ext cx="283319" cy="120619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45" name="Down Arrow 44"/>
          <p:cNvSpPr/>
          <p:nvPr/>
        </p:nvSpPr>
        <p:spPr>
          <a:xfrm flipV="1">
            <a:off x="3938805" y="4463693"/>
            <a:ext cx="268773" cy="158367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46" name="Down Arrow 45"/>
          <p:cNvSpPr/>
          <p:nvPr/>
        </p:nvSpPr>
        <p:spPr>
          <a:xfrm flipV="1">
            <a:off x="7157091" y="4450879"/>
            <a:ext cx="214663" cy="159732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cxnSp>
        <p:nvCxnSpPr>
          <p:cNvPr id="47" name="Elbow Connector 46"/>
          <p:cNvCxnSpPr>
            <a:stCxn id="18" idx="1"/>
            <a:endCxn id="13" idx="2"/>
          </p:cNvCxnSpPr>
          <p:nvPr/>
        </p:nvCxnSpPr>
        <p:spPr>
          <a:xfrm rot="10800000">
            <a:off x="1485290" y="6829628"/>
            <a:ext cx="1074820" cy="1041153"/>
          </a:xfrm>
          <a:prstGeom prst="bentConnector2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9231" y="1414080"/>
            <a:ext cx="6652956" cy="355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ZA" sz="1707" dirty="0">
                <a:solidFill>
                  <a:schemeClr val="tx1"/>
                </a:solidFill>
              </a:rPr>
              <a:t>INTERNATIONAL AND REGIONAL DEVELOPMENT PRIORITIES</a:t>
            </a:r>
          </a:p>
        </p:txBody>
      </p:sp>
      <p:cxnSp>
        <p:nvCxnSpPr>
          <p:cNvPr id="49" name="Elbow Connector 48"/>
          <p:cNvCxnSpPr>
            <a:stCxn id="8" idx="1"/>
            <a:endCxn id="7" idx="1"/>
          </p:cNvCxnSpPr>
          <p:nvPr/>
        </p:nvCxnSpPr>
        <p:spPr>
          <a:xfrm rot="10800000" flipH="1" flipV="1">
            <a:off x="305340" y="2370603"/>
            <a:ext cx="248203" cy="917672"/>
          </a:xfrm>
          <a:prstGeom prst="bentConnector3">
            <a:avLst>
              <a:gd name="adj1" fmla="val -68114"/>
            </a:avLst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604248" y="3111334"/>
            <a:ext cx="3515194" cy="3550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ZA" sz="1707" b="1" dirty="0">
                <a:solidFill>
                  <a:schemeClr val="bg1"/>
                </a:solidFill>
              </a:rPr>
              <a:t>Budget Prioritisation Framework</a:t>
            </a:r>
          </a:p>
        </p:txBody>
      </p:sp>
      <p:cxnSp>
        <p:nvCxnSpPr>
          <p:cNvPr id="52" name="Straight Arrow Connector 51"/>
          <p:cNvCxnSpPr>
            <a:stCxn id="7" idx="3"/>
            <a:endCxn id="50" idx="1"/>
          </p:cNvCxnSpPr>
          <p:nvPr/>
        </p:nvCxnSpPr>
        <p:spPr>
          <a:xfrm>
            <a:off x="5252538" y="3288276"/>
            <a:ext cx="1351710" cy="576"/>
          </a:xfrm>
          <a:prstGeom prst="straightConnector1">
            <a:avLst/>
          </a:prstGeom>
          <a:ln w="28575" cap="flat" cmpd="sng" algn="ctr">
            <a:solidFill>
              <a:schemeClr val="accent4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Down Arrow 52"/>
          <p:cNvSpPr/>
          <p:nvPr/>
        </p:nvSpPr>
        <p:spPr>
          <a:xfrm>
            <a:off x="5252537" y="1786076"/>
            <a:ext cx="275513" cy="35985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54" name="Down Arrow 53"/>
          <p:cNvSpPr/>
          <p:nvPr/>
        </p:nvSpPr>
        <p:spPr>
          <a:xfrm>
            <a:off x="7871521" y="1794199"/>
            <a:ext cx="275513" cy="359851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cxnSp>
        <p:nvCxnSpPr>
          <p:cNvPr id="55" name="Elbow Connector 54"/>
          <p:cNvCxnSpPr/>
          <p:nvPr/>
        </p:nvCxnSpPr>
        <p:spPr>
          <a:xfrm rot="16200000" flipH="1">
            <a:off x="10332268" y="1437134"/>
            <a:ext cx="1874224" cy="2511138"/>
          </a:xfrm>
          <a:prstGeom prst="bentConnector4">
            <a:avLst>
              <a:gd name="adj1" fmla="val 18344"/>
              <a:gd name="adj2" fmla="val 115315"/>
            </a:avLst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" idx="3"/>
            <a:endCxn id="6" idx="0"/>
          </p:cNvCxnSpPr>
          <p:nvPr/>
        </p:nvCxnSpPr>
        <p:spPr>
          <a:xfrm>
            <a:off x="9682239" y="2360663"/>
            <a:ext cx="1767890" cy="978206"/>
          </a:xfrm>
          <a:prstGeom prst="bentConnector2">
            <a:avLst/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" idx="2"/>
            <a:endCxn id="7" idx="0"/>
          </p:cNvCxnSpPr>
          <p:nvPr/>
        </p:nvCxnSpPr>
        <p:spPr>
          <a:xfrm rot="5400000">
            <a:off x="4851063" y="609616"/>
            <a:ext cx="533659" cy="4429702"/>
          </a:xfrm>
          <a:prstGeom prst="bentConnector3">
            <a:avLst>
              <a:gd name="adj1" fmla="val 25404"/>
            </a:avLst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73870" y="8343502"/>
            <a:ext cx="8992546" cy="35503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707" dirty="0"/>
              <a:t>Service Delivery and Budget Implementation Plans (SDBIPs)</a:t>
            </a:r>
          </a:p>
        </p:txBody>
      </p:sp>
      <p:cxnSp>
        <p:nvCxnSpPr>
          <p:cNvPr id="59" name="Elbow Connector 58"/>
          <p:cNvCxnSpPr>
            <a:stCxn id="18" idx="2"/>
            <a:endCxn id="58" idx="0"/>
          </p:cNvCxnSpPr>
          <p:nvPr/>
        </p:nvCxnSpPr>
        <p:spPr>
          <a:xfrm rot="16200000" flipH="1">
            <a:off x="7303184" y="7257081"/>
            <a:ext cx="256286" cy="1877633"/>
          </a:xfrm>
          <a:prstGeom prst="bentConnector3">
            <a:avLst>
              <a:gd name="adj1" fmla="val 2970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own Arrow 59"/>
          <p:cNvSpPr/>
          <p:nvPr/>
        </p:nvSpPr>
        <p:spPr>
          <a:xfrm>
            <a:off x="1248897" y="3492456"/>
            <a:ext cx="317638" cy="2679744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707"/>
          </a:p>
        </p:txBody>
      </p:sp>
      <p:sp>
        <p:nvSpPr>
          <p:cNvPr id="61" name="Rounded Rectangle 60"/>
          <p:cNvSpPr/>
          <p:nvPr/>
        </p:nvSpPr>
        <p:spPr>
          <a:xfrm>
            <a:off x="6448684" y="2951160"/>
            <a:ext cx="3850355" cy="667989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2" name="object 3"/>
          <p:cNvSpPr txBox="1">
            <a:spLocks/>
          </p:cNvSpPr>
          <p:nvPr/>
        </p:nvSpPr>
        <p:spPr>
          <a:xfrm>
            <a:off x="808404" y="190399"/>
            <a:ext cx="11506200" cy="818136"/>
          </a:xfrm>
          <a:prstGeom prst="rect">
            <a:avLst/>
          </a:prstGeom>
        </p:spPr>
        <p:txBody>
          <a:bodyPr vert="horz" wrap="square" lIns="0" tIns="139664" rIns="0" bIns="0" rtlCol="0" anchor="ctr">
            <a:spAutoFit/>
          </a:bodyPr>
          <a:lstStyle>
            <a:lvl1pPr algn="ctr" defTabSz="650096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>
              <a:spcBef>
                <a:spcPts val="1099"/>
              </a:spcBef>
            </a:pPr>
            <a:r>
              <a:rPr lang="en-US" sz="4400" b="1" spc="-6" dirty="0">
                <a:solidFill>
                  <a:schemeClr val="accent6"/>
                </a:solidFill>
                <a:latin typeface="Gill Sans Light"/>
                <a:cs typeface="Gill Sans Light"/>
              </a:rPr>
              <a:t>Integrated Planning Framework</a:t>
            </a:r>
            <a:endParaRPr lang="en-US" sz="4400" b="1" dirty="0">
              <a:solidFill>
                <a:schemeClr val="accent6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924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07852" y="0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985" y="77108"/>
            <a:ext cx="12780828" cy="1379452"/>
          </a:xfrm>
          <a:prstGeom prst="rect">
            <a:avLst/>
          </a:prstGeom>
        </p:spPr>
        <p:txBody>
          <a:bodyPr vert="horz" wrap="square" lIns="0" tIns="166342" rIns="0" bIns="0" rtlCol="0">
            <a:spAutoFit/>
          </a:bodyPr>
          <a:lstStyle/>
          <a:p>
            <a:pPr marL="18062" algn="ctr" rtl="0">
              <a:lnSpc>
                <a:spcPts val="4907"/>
              </a:lnSpc>
            </a:pPr>
            <a:r>
              <a:rPr lang="en-US" sz="37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rPr>
              <a:t>Guidance</a:t>
            </a:r>
            <a:r>
              <a:rPr lang="en-US" sz="4000" b="0" kern="1200" spc="-14" dirty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sz="4000" b="0" kern="1200" spc="-14" dirty="0">
                <a:solidFill>
                  <a:prstClr val="black"/>
                </a:solidFill>
                <a:latin typeface="Arial"/>
                <a:cs typeface="Arial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12098019" y="9100056"/>
            <a:ext cx="576581" cy="348743"/>
          </a:xfrm>
        </p:spPr>
        <p:txBody>
          <a:bodyPr/>
          <a:lstStyle/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-1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14097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-1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F83255CF-586C-B744-B40F-B0190230C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312261"/>
              </p:ext>
            </p:extLst>
          </p:nvPr>
        </p:nvGraphicFramePr>
        <p:xfrm>
          <a:off x="558800" y="1295400"/>
          <a:ext cx="12115800" cy="457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9C93F28F-917E-C84F-B55A-CA033525C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312071"/>
              </p:ext>
            </p:extLst>
          </p:nvPr>
        </p:nvGraphicFramePr>
        <p:xfrm>
          <a:off x="863600" y="6324601"/>
          <a:ext cx="11234419" cy="175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3384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004291" cy="975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070847"/>
            <a:ext cx="13004800" cy="683260"/>
          </a:xfrm>
          <a:custGeom>
            <a:avLst/>
            <a:gdLst/>
            <a:ahLst/>
            <a:cxnLst/>
            <a:rect l="l" t="t" r="r" b="b"/>
            <a:pathLst>
              <a:path w="13004800" h="683259">
                <a:moveTo>
                  <a:pt x="0" y="682751"/>
                </a:moveTo>
                <a:lnTo>
                  <a:pt x="13004292" y="682751"/>
                </a:lnTo>
                <a:lnTo>
                  <a:pt x="13004292" y="0"/>
                </a:lnTo>
                <a:lnTo>
                  <a:pt x="0" y="0"/>
                </a:lnTo>
                <a:lnTo>
                  <a:pt x="0" y="682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12098019" y="9100056"/>
            <a:ext cx="424181" cy="272543"/>
          </a:xfrm>
        </p:spPr>
        <p:txBody>
          <a:bodyPr/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lang="en-US" spc="-10" smtClean="0"/>
              <a:t>17</a:t>
            </a:fld>
            <a:endParaRPr lang="en-US" spc="-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" y="8358834"/>
            <a:ext cx="13003897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864311"/>
            </a:solidFill>
          </a:ln>
        </p:spPr>
        <p:txBody>
          <a:bodyPr wrap="square" lIns="0" tIns="0" rIns="0" bIns="0" rtlCol="0"/>
          <a:lstStyle/>
          <a:p>
            <a:pPr defTabSz="1300460"/>
            <a:endParaRPr sz="25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7584" y="9163827"/>
            <a:ext cx="214037" cy="919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24" defTabSz="1300460"/>
            <a:fld id="{81D60167-4931-47E6-BA6A-407CBD079E47}" type="slidenum">
              <a:rPr sz="1991" dirty="0">
                <a:solidFill>
                  <a:srgbClr val="888888"/>
                </a:solidFill>
                <a:latin typeface="Arial"/>
                <a:cs typeface="Arial"/>
              </a:rPr>
              <a:pPr marL="36124" defTabSz="1300460"/>
              <a:t>2</a:t>
            </a:fld>
            <a:endParaRPr sz="199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1086" y="44152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defTabSz="1300460"/>
            <a:endParaRPr sz="25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4"/>
          <p:cNvSpPr txBox="1">
            <a:spLocks noGrp="1"/>
          </p:cNvSpPr>
          <p:nvPr>
            <p:ph type="title"/>
          </p:nvPr>
        </p:nvSpPr>
        <p:spPr>
          <a:xfrm>
            <a:off x="111985" y="77107"/>
            <a:ext cx="12780828" cy="796344"/>
          </a:xfrm>
          <a:prstGeom prst="rect">
            <a:avLst/>
          </a:prstGeom>
        </p:spPr>
        <p:txBody>
          <a:bodyPr vert="horz" wrap="square" lIns="0" tIns="166342" rIns="0" bIns="0" rtlCol="0">
            <a:spAutoFit/>
          </a:bodyPr>
          <a:lstStyle/>
          <a:p>
            <a:pPr marL="18062" algn="ctr">
              <a:lnSpc>
                <a:spcPts val="4907"/>
              </a:lnSpc>
            </a:pPr>
            <a:r>
              <a:rPr lang="en-ZA" dirty="0">
                <a:solidFill>
                  <a:schemeClr val="tx1"/>
                </a:solidFill>
              </a:rPr>
              <a:t>Developmental States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912" y="1226562"/>
            <a:ext cx="4660053" cy="8802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300460"/>
            <a:r>
              <a:rPr lang="en-US" sz="2560" spc="-14" dirty="0">
                <a:solidFill>
                  <a:prstClr val="black"/>
                </a:solidFill>
                <a:latin typeface="Arial"/>
                <a:cs typeface="Arial"/>
              </a:rPr>
              <a:t>Succeeding in its ambition to be a </a:t>
            </a:r>
            <a:r>
              <a:rPr lang="en-US" sz="2560" b="1" spc="-14" dirty="0">
                <a:solidFill>
                  <a:prstClr val="black"/>
                </a:solidFill>
                <a:latin typeface="Arial"/>
                <a:cs typeface="Arial"/>
              </a:rPr>
              <a:t>developmental state. </a:t>
            </a:r>
            <a:endParaRPr lang="en-US" sz="256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703" y="3457114"/>
            <a:ext cx="5960533" cy="8802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1300460"/>
            <a:r>
              <a:rPr lang="en-US" sz="2560" spc="-14" dirty="0">
                <a:solidFill>
                  <a:prstClr val="black"/>
                </a:solidFill>
                <a:latin typeface="Arial"/>
                <a:cs typeface="Arial"/>
              </a:rPr>
              <a:t>Succeeding in </a:t>
            </a:r>
            <a:r>
              <a:rPr lang="en-US" sz="2560" b="1" spc="-14" dirty="0">
                <a:solidFill>
                  <a:prstClr val="black"/>
                </a:solidFill>
                <a:latin typeface="Arial"/>
                <a:cs typeface="Arial"/>
              </a:rPr>
              <a:t>reducing inequalities </a:t>
            </a:r>
            <a:r>
              <a:rPr lang="en-US" sz="2560" spc="-14" dirty="0">
                <a:solidFill>
                  <a:prstClr val="black"/>
                </a:solidFill>
                <a:latin typeface="Arial"/>
                <a:cs typeface="Arial"/>
              </a:rPr>
              <a:t>in both per capita income and expenditure.</a:t>
            </a:r>
            <a:endParaRPr lang="en-US" sz="25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969" y="2297524"/>
            <a:ext cx="5960533" cy="8802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1300460"/>
            <a:r>
              <a:rPr lang="en-US" sz="2560" spc="-14" dirty="0">
                <a:solidFill>
                  <a:prstClr val="black"/>
                </a:solidFill>
                <a:latin typeface="Arial"/>
                <a:cs typeface="Arial"/>
              </a:rPr>
              <a:t>Succeeding in improving the </a:t>
            </a:r>
            <a:r>
              <a:rPr lang="en-US" sz="2560" b="1" spc="-14" dirty="0">
                <a:solidFill>
                  <a:prstClr val="black"/>
                </a:solidFill>
                <a:latin typeface="Arial"/>
                <a:cs typeface="Arial"/>
              </a:rPr>
              <a:t>human capital base</a:t>
            </a:r>
            <a:r>
              <a:rPr lang="en-US" sz="2560" spc="-14" dirty="0">
                <a:solidFill>
                  <a:prstClr val="black"/>
                </a:solidFill>
                <a:latin typeface="Arial"/>
                <a:cs typeface="Arial"/>
              </a:rPr>
              <a:t> of the economy.</a:t>
            </a:r>
            <a:endParaRPr lang="en-US" sz="25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984" y="4906581"/>
            <a:ext cx="12788828" cy="880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1300460"/>
            <a:r>
              <a:rPr lang="en-US" sz="2560" spc="-14" dirty="0">
                <a:solidFill>
                  <a:prstClr val="black"/>
                </a:solidFill>
                <a:latin typeface="Arial"/>
                <a:cs typeface="Arial"/>
              </a:rPr>
              <a:t>Succeeding in sufficiently </a:t>
            </a:r>
            <a:r>
              <a:rPr lang="en-US" sz="2560" b="1" spc="-14" dirty="0">
                <a:solidFill>
                  <a:prstClr val="black"/>
                </a:solidFill>
                <a:latin typeface="Arial"/>
                <a:cs typeface="Arial"/>
              </a:rPr>
              <a:t>modernizing its public service </a:t>
            </a:r>
            <a:r>
              <a:rPr lang="en-US" sz="2560" spc="-14" dirty="0">
                <a:solidFill>
                  <a:prstClr val="black"/>
                </a:solidFill>
                <a:latin typeface="Arial"/>
                <a:cs typeface="Arial"/>
              </a:rPr>
              <a:t>nor embedding it in communities.</a:t>
            </a:r>
            <a:endParaRPr lang="en-US" sz="25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1703" y="7339555"/>
            <a:ext cx="12823097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62" algn="just" defTabSz="1300460">
              <a:tabLst>
                <a:tab pos="505734" algn="l"/>
              </a:tabLst>
            </a:pPr>
            <a:r>
              <a:rPr lang="en-US" sz="2560" b="1" spc="-14" dirty="0">
                <a:solidFill>
                  <a:prstClr val="black"/>
                </a:solidFill>
                <a:latin typeface="Arial"/>
                <a:cs typeface="Arial"/>
              </a:rPr>
              <a:t>The hallmark of truly developmental states is that they have been successful in all of these goals.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792953" y="952900"/>
            <a:ext cx="3140028" cy="3714409"/>
            <a:chOff x="3960858" y="967084"/>
            <a:chExt cx="2207832" cy="2611694"/>
          </a:xfrm>
        </p:grpSpPr>
        <p:sp>
          <p:nvSpPr>
            <p:cNvPr id="19" name="Left Arrow 18"/>
            <p:cNvSpPr/>
            <p:nvPr/>
          </p:nvSpPr>
          <p:spPr>
            <a:xfrm>
              <a:off x="3960858" y="967084"/>
              <a:ext cx="1306317" cy="800254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/>
              <a:endParaRPr lang="en-US" sz="256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 rot="20191164">
              <a:off x="4104863" y="1640875"/>
              <a:ext cx="1306317" cy="800254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/>
              <a:endParaRPr lang="en-US" sz="256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Left Arrow 21"/>
            <p:cNvSpPr/>
            <p:nvPr/>
          </p:nvSpPr>
          <p:spPr>
            <a:xfrm rot="18764059">
              <a:off x="4474512" y="2185796"/>
              <a:ext cx="1306317" cy="800254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/>
              <a:endParaRPr lang="en-US" sz="256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Left Arrow 22"/>
            <p:cNvSpPr/>
            <p:nvPr/>
          </p:nvSpPr>
          <p:spPr>
            <a:xfrm rot="17048595">
              <a:off x="5115404" y="2525493"/>
              <a:ext cx="1306317" cy="800254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/>
              <a:endParaRPr lang="en-US" sz="256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02009" y="1054569"/>
            <a:ext cx="3576320" cy="2474439"/>
            <a:chOff x="3311396" y="2057400"/>
            <a:chExt cx="2514600" cy="20747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2045" y="2365248"/>
              <a:ext cx="2360799" cy="176688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311396" y="2057400"/>
              <a:ext cx="25146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0460"/>
              <a:r>
                <a:rPr lang="en-US" sz="2560" dirty="0">
                  <a:solidFill>
                    <a:prstClr val="white"/>
                  </a:solidFill>
                  <a:latin typeface="Calibri"/>
                </a:rPr>
                <a:t>The South African State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6142" y="5996952"/>
            <a:ext cx="9932578" cy="8802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1300460"/>
            <a:r>
              <a:rPr lang="en-ZA" sz="2560" spc="-14" dirty="0">
                <a:solidFill>
                  <a:prstClr val="black"/>
                </a:solidFill>
                <a:latin typeface="Arial"/>
                <a:cs typeface="Arial"/>
              </a:rPr>
              <a:t>Fundamentally </a:t>
            </a:r>
            <a:r>
              <a:rPr lang="en-ZA" sz="2560" b="1" spc="-14" dirty="0">
                <a:solidFill>
                  <a:prstClr val="black"/>
                </a:solidFill>
                <a:latin typeface="Arial"/>
                <a:cs typeface="Arial"/>
              </a:rPr>
              <a:t>transforming the economy </a:t>
            </a:r>
            <a:r>
              <a:rPr lang="en-ZA" sz="2560" spc="-14" dirty="0">
                <a:solidFill>
                  <a:prstClr val="black"/>
                </a:solidFill>
                <a:latin typeface="Arial"/>
                <a:cs typeface="Arial"/>
              </a:rPr>
              <a:t>(i.e. sufficiently industrialising and diversifying the economy). </a:t>
            </a:r>
            <a:endParaRPr lang="en-US" sz="25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>
          <a:xfrm flipH="1">
            <a:off x="8583169" y="9028928"/>
            <a:ext cx="1729231" cy="435875"/>
          </a:xfrm>
        </p:spPr>
        <p:txBody>
          <a:bodyPr/>
          <a:lstStyle/>
          <a:p>
            <a:pPr defTabSz="1300460"/>
            <a:r>
              <a:rPr lang="en-GB" sz="2560" dirty="0">
                <a:solidFill>
                  <a:prstClr val="black">
                    <a:tint val="75000"/>
                  </a:prstClr>
                </a:solidFill>
              </a:rPr>
              <a:t>Draft MTSF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6124" defTabSz="1300460"/>
            <a:fld id="{81D60167-4931-47E6-BA6A-407CBD079E47}" type="slidenum">
              <a:rPr lang="en-US" smtClean="0"/>
              <a:pPr marL="36124" defTabSz="130046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0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0" y="-65807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lvl="0" algn="ctr" defTabSz="1300460">
              <a:defRPr/>
            </a:pPr>
            <a:r>
              <a:rPr lang="en-ZA" sz="4400" b="1" kern="0" dirty="0">
                <a:latin typeface="Century Gothic"/>
                <a:ea typeface="+mj-ea"/>
              </a:rPr>
              <a:t>Medium Term Strategic Framework (MTSF)</a:t>
            </a:r>
            <a:endParaRPr kumimoji="0" sz="256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098019" y="9100057"/>
            <a:ext cx="283209" cy="2769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AA1A3-262B-4979-8C18-306C3DA11E9E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777472"/>
            <a:ext cx="8778239" cy="8885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8240" y="777473"/>
            <a:ext cx="4114574" cy="88460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MTSF is a high-level strategic document to guide the 5 year implementation and monitoring of the NDP 2030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In line with electoral mandate identifies the Priorities to be undertaken during 2019-2024 to put the country on a positive trajectory towards the achievement of the 2030 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It sets targets for implementation of the priorities  and interventions for the 5 year period, and states the Outcomes and Indicators to be monitored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7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" y="8358834"/>
            <a:ext cx="13003897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86431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37584" y="9163827"/>
            <a:ext cx="214037" cy="919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24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991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6124" marR="0" lvl="0" indent="0" algn="l" defTabSz="1300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99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592" y="758613"/>
            <a:ext cx="12749220" cy="8491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5734" algn="l"/>
              </a:tabLst>
              <a:defRPr/>
            </a:pPr>
            <a:endParaRPr kumimoji="0" lang="en-US" sz="1138" b="0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5734" marR="0" lvl="0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505734" algn="l"/>
              </a:tabLst>
              <a:defRPr/>
            </a:pP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The new MTSF is now defined as the combination of a 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NDP Five Year Implementation Plan for the Priorities outlined in the Electoral Mandate 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and an 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Integrated Monitoring Framework</a:t>
            </a:r>
          </a:p>
          <a:p>
            <a:pPr marL="18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5734" algn="l"/>
              </a:tabLst>
              <a:defRPr/>
            </a:pPr>
            <a:endParaRPr kumimoji="0" lang="en-US" sz="2560" b="1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505734" marR="0" lvl="0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505734" algn="l"/>
              </a:tabLst>
              <a:defRPr/>
            </a:pP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Much more focused 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on a limited set of priorities</a:t>
            </a:r>
          </a:p>
          <a:p>
            <a:pPr marL="18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5734" algn="l"/>
              </a:tabLst>
              <a:defRPr/>
            </a:pPr>
            <a:endParaRPr kumimoji="0" lang="en-US" sz="2560" b="1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505734" marR="0" lvl="0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505734" algn="l"/>
              </a:tabLst>
              <a:defRPr/>
            </a:pP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Allows for a clear line of site for the President and the country:</a:t>
            </a:r>
          </a:p>
          <a:p>
            <a:pPr marL="1155964" marR="0" lvl="1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05734" algn="l"/>
              </a:tabLst>
              <a:defRPr/>
            </a:pP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Required 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delivery, resources and delivery timelines</a:t>
            </a:r>
          </a:p>
          <a:p>
            <a:pPr marL="668292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5734" algn="l"/>
              </a:tabLst>
              <a:defRPr/>
            </a:pPr>
            <a:endParaRPr kumimoji="0" lang="en-US" sz="2560" b="0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1155964" marR="0" lvl="1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505734" algn="l"/>
              </a:tabLst>
              <a:defRPr/>
            </a:pP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Proposals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(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Targets, Interventions, Outcomes and Indicators)</a:t>
            </a:r>
          </a:p>
          <a:p>
            <a:pPr marL="668292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5734" algn="l"/>
              </a:tabLst>
              <a:defRPr/>
            </a:pPr>
            <a:endParaRPr kumimoji="0" lang="en-US" sz="2560" b="0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505734" marR="0" lvl="0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505734" algn="l"/>
              </a:tabLst>
              <a:defRPr/>
            </a:pP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Through the proposed NDP 5 Year Implementation Plan, government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will collaborate with the 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private sector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, 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labour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and 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civil society 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to contribute to the achievement of the set priorities. </a:t>
            </a:r>
          </a:p>
          <a:p>
            <a:pPr marL="18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5734" algn="l"/>
              </a:tabLst>
              <a:defRPr/>
            </a:pPr>
            <a:endParaRPr kumimoji="0" lang="en-US" sz="2560" b="0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505734" marR="0" lvl="0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505734" algn="l"/>
              </a:tabLst>
              <a:defRPr/>
            </a:pP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An </a:t>
            </a:r>
            <a:r>
              <a:rPr kumimoji="0" lang="en-US" sz="256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integrated monitoring framework 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will track progress using a variety of tools to measure the achievement of the priorities, by the different government and non-government stakeholders</a:t>
            </a:r>
          </a:p>
          <a:p>
            <a:pPr marL="18062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05734" algn="l"/>
              </a:tabLst>
              <a:defRPr/>
            </a:pPr>
            <a:endParaRPr kumimoji="0" lang="en-US" sz="2560" b="0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505734" marR="0" lvl="0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505734" algn="l"/>
              </a:tabLst>
              <a:defRPr/>
            </a:pP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Proposed MTSF 5 year NDP Implementation plan to be discussed at </a:t>
            </a:r>
            <a:r>
              <a:rPr kumimoji="0" lang="en-US" sz="2560" b="0" i="0" u="none" strike="noStrike" kern="1200" cap="none" spc="-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Lekgotla</a:t>
            </a:r>
            <a:r>
              <a:rPr kumimoji="0" lang="en-US" sz="2560" b="0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, sectoral Targets to be discussed and finalized with Sectors for approval by Cabinet in September/October together with Integrated Monitoring Framework</a:t>
            </a:r>
          </a:p>
          <a:p>
            <a:pPr marL="505734" marR="0" lvl="0" indent="-487672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505734" algn="l"/>
              </a:tabLst>
              <a:defRPr/>
            </a:pPr>
            <a:endParaRPr kumimoji="0" lang="en-US" sz="2560" b="0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1155964" marR="0" lvl="1" indent="-4876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"/>
              <a:tabLst>
                <a:tab pos="505734" algn="l"/>
              </a:tabLst>
              <a:defRPr/>
            </a:pPr>
            <a:endParaRPr kumimoji="0" lang="en-US" sz="2844" b="0" i="0" u="none" strike="noStrike" kern="1200" cap="none" spc="-1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3476" y="141688"/>
            <a:ext cx="12177847" cy="569067"/>
          </a:xfrm>
        </p:spPr>
        <p:txBody>
          <a:bodyPr/>
          <a:lstStyle/>
          <a:p>
            <a:pPr algn="ctr"/>
            <a:r>
              <a:rPr lang="en-US" sz="3698" dirty="0">
                <a:solidFill>
                  <a:schemeClr val="tx1"/>
                </a:solidFill>
              </a:rPr>
              <a:t>MTSF 2019 -2024: Electoral Mandate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3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985" y="0"/>
            <a:ext cx="12780827" cy="864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object 3"/>
          <p:cNvSpPr/>
          <p:nvPr/>
        </p:nvSpPr>
        <p:spPr>
          <a:xfrm>
            <a:off x="0" y="0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18062" lvl="0" algn="ctr">
              <a:lnSpc>
                <a:spcPts val="4907"/>
              </a:lnSpc>
              <a:defRPr/>
            </a:pPr>
            <a:r>
              <a:rPr lang="en-US" sz="3698" b="1" kern="0" dirty="0">
                <a:latin typeface="Century Gothic"/>
              </a:rPr>
              <a:t>CONSULTATION PROCESS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453333"/>
              </p:ext>
            </p:extLst>
          </p:nvPr>
        </p:nvGraphicFramePr>
        <p:xfrm>
          <a:off x="330200" y="1107988"/>
          <a:ext cx="12420599" cy="71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5015">
                  <a:extLst>
                    <a:ext uri="{9D8B030D-6E8A-4147-A177-3AD203B41FA5}">
                      <a16:colId xmlns:a16="http://schemas.microsoft.com/office/drawing/2014/main" xmlns="" val="4145696439"/>
                    </a:ext>
                  </a:extLst>
                </a:gridCol>
                <a:gridCol w="2405310">
                  <a:extLst>
                    <a:ext uri="{9D8B030D-6E8A-4147-A177-3AD203B41FA5}">
                      <a16:colId xmlns:a16="http://schemas.microsoft.com/office/drawing/2014/main" xmlns="" val="2504887858"/>
                    </a:ext>
                  </a:extLst>
                </a:gridCol>
                <a:gridCol w="5670274">
                  <a:extLst>
                    <a:ext uri="{9D8B030D-6E8A-4147-A177-3AD203B41FA5}">
                      <a16:colId xmlns:a16="http://schemas.microsoft.com/office/drawing/2014/main" xmlns="" val="4165187677"/>
                    </a:ext>
                  </a:extLst>
                </a:gridCol>
              </a:tblGrid>
              <a:tr h="72896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Item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618170"/>
                  </a:ext>
                </a:extLst>
              </a:tr>
              <a:tr h="728960">
                <a:tc>
                  <a:txBody>
                    <a:bodyPr/>
                    <a:lstStyle/>
                    <a:p>
                      <a:r>
                        <a:rPr lang="en-US" sz="2000" dirty="0"/>
                        <a:t>NEC LEKGOTLA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02 June 2019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Presentation made</a:t>
                      </a:r>
                      <a:r>
                        <a:rPr lang="en-US" sz="2000" baseline="0" dirty="0"/>
                        <a:t> and inputs incorporated into the MTSF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092437"/>
                  </a:ext>
                </a:extLst>
              </a:tr>
              <a:tr h="728960">
                <a:tc>
                  <a:txBody>
                    <a:bodyPr/>
                    <a:lstStyle/>
                    <a:p>
                      <a:r>
                        <a:rPr lang="en-US" sz="2000" dirty="0"/>
                        <a:t>CABINET</a:t>
                      </a:r>
                      <a:r>
                        <a:rPr lang="en-US" sz="2000" baseline="0" dirty="0"/>
                        <a:t> LEKGOTLA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12-14 June 2019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Presentation made</a:t>
                      </a:r>
                      <a:r>
                        <a:rPr lang="en-US" sz="2000" baseline="0" dirty="0"/>
                        <a:t> and inputs incorporated into the 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MTSF 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664487"/>
                  </a:ext>
                </a:extLst>
              </a:tr>
              <a:tr h="728960">
                <a:tc>
                  <a:txBody>
                    <a:bodyPr/>
                    <a:lstStyle/>
                    <a:p>
                      <a:r>
                        <a:rPr lang="en-US" sz="2000" dirty="0"/>
                        <a:t>SONA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20 June 2019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 National priorities</a:t>
                      </a:r>
                      <a:r>
                        <a:rPr lang="en-US" sz="2000" baseline="0" dirty="0"/>
                        <a:t> of the electoral mandate outlined, and aligned to the MTSF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3676279"/>
                  </a:ext>
                </a:extLst>
              </a:tr>
              <a:tr h="1003813">
                <a:tc>
                  <a:txBody>
                    <a:bodyPr/>
                    <a:lstStyle/>
                    <a:p>
                      <a:r>
                        <a:rPr lang="en-US" sz="2000" dirty="0"/>
                        <a:t>National and</a:t>
                      </a:r>
                      <a:r>
                        <a:rPr lang="en-US" sz="2000" baseline="0" dirty="0"/>
                        <a:t> Provincial departments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21 June 2019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Draft</a:t>
                      </a:r>
                      <a:r>
                        <a:rPr lang="en-US" sz="2000" baseline="0" dirty="0"/>
                        <a:t> templates submitted to </a:t>
                      </a:r>
                      <a:r>
                        <a:rPr lang="en-US" sz="2000" dirty="0"/>
                        <a:t>national and provincial</a:t>
                      </a:r>
                      <a:r>
                        <a:rPr lang="en-US" sz="2000" baseline="0" dirty="0"/>
                        <a:t> departments for inputs on the content for each of the 7 priorities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051674"/>
                  </a:ext>
                </a:extLst>
              </a:tr>
              <a:tr h="100381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Inputs</a:t>
                      </a:r>
                      <a:r>
                        <a:rPr lang="en-US" sz="2000" baseline="0" dirty="0"/>
                        <a:t> to DPME and consolidation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26 Jul – 02 Aug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DPME consolidated</a:t>
                      </a:r>
                      <a:r>
                        <a:rPr lang="en-US" sz="2000" baseline="0" dirty="0"/>
                        <a:t> inputs for discussions with departments and selection of final interventions, indicators and targets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1129003"/>
                  </a:ext>
                </a:extLst>
              </a:tr>
              <a:tr h="728960">
                <a:tc>
                  <a:txBody>
                    <a:bodyPr/>
                    <a:lstStyle/>
                    <a:p>
                      <a:r>
                        <a:rPr lang="en-US" sz="2000" dirty="0"/>
                        <a:t>PCC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/>
                        <a:t>15 July 2019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Provincial</a:t>
                      </a:r>
                      <a:r>
                        <a:rPr lang="en-US" sz="2000" baseline="0" dirty="0"/>
                        <a:t> presentations on alignment of PGDS to the MTSF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558790"/>
                  </a:ext>
                </a:extLst>
              </a:tr>
              <a:tr h="728960">
                <a:tc>
                  <a:txBody>
                    <a:bodyPr/>
                    <a:lstStyle/>
                    <a:p>
                      <a:r>
                        <a:rPr lang="en-US" sz="2000" dirty="0"/>
                        <a:t>FOSAD Workshop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7&amp;8 August</a:t>
                      </a:r>
                      <a:r>
                        <a:rPr lang="en-US" sz="2000" b="1" baseline="0" dirty="0"/>
                        <a:t> 2019</a:t>
                      </a:r>
                      <a:endParaRPr 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Consolidated</a:t>
                      </a:r>
                      <a:r>
                        <a:rPr lang="en-US" sz="2000" baseline="0" dirty="0"/>
                        <a:t> inputs on the draft MTSF discussed 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9756054"/>
                  </a:ext>
                </a:extLst>
              </a:tr>
              <a:tr h="728960">
                <a:tc>
                  <a:txBody>
                    <a:bodyPr/>
                    <a:lstStyle/>
                    <a:p>
                      <a:r>
                        <a:rPr lang="en-US" sz="2000" dirty="0"/>
                        <a:t>Clusters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12-30 August 2019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Consultation and confirmation</a:t>
                      </a:r>
                      <a:r>
                        <a:rPr lang="en-US" sz="2000" baseline="0" dirty="0"/>
                        <a:t> of content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528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91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08373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1856"/>
            <a:ext cx="13004800" cy="74261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66342" rIns="0" bIns="0" rtlCol="0">
            <a:spAutoFit/>
          </a:bodyPr>
          <a:lstStyle/>
          <a:p>
            <a:pPr marL="18062" algn="ctr">
              <a:lnSpc>
                <a:spcPts val="4907"/>
              </a:lnSpc>
            </a:pPr>
            <a:r>
              <a:rPr lang="en-ZA" sz="3698" kern="1200" dirty="0">
                <a:solidFill>
                  <a:schemeClr val="tx1"/>
                </a:solidFill>
              </a:rPr>
              <a:t>Results Chain Based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17206071" y="12942303"/>
            <a:ext cx="402786" cy="276999"/>
          </a:xfrm>
        </p:spPr>
        <p:txBody>
          <a:bodyPr/>
          <a:lstStyle/>
          <a:p>
            <a:pPr marL="3612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61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2098019" y="9100057"/>
            <a:ext cx="2832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839BD371-A21E-5B46-9265-E6336B445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581565"/>
              </p:ext>
            </p:extLst>
          </p:nvPr>
        </p:nvGraphicFramePr>
        <p:xfrm>
          <a:off x="330200" y="1052863"/>
          <a:ext cx="12268199" cy="21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B666DB-D329-8A42-BDC9-868CA82E5D9D}"/>
              </a:ext>
            </a:extLst>
          </p:cNvPr>
          <p:cNvSpPr/>
          <p:nvPr/>
        </p:nvSpPr>
        <p:spPr>
          <a:xfrm>
            <a:off x="177800" y="1219200"/>
            <a:ext cx="7391400" cy="1981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69F654-DA61-E947-B71D-846D2601BF7F}"/>
              </a:ext>
            </a:extLst>
          </p:cNvPr>
          <p:cNvSpPr/>
          <p:nvPr/>
        </p:nvSpPr>
        <p:spPr>
          <a:xfrm>
            <a:off x="7970283" y="1219200"/>
            <a:ext cx="4800600" cy="1981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D053EA-D2AC-3D40-BC88-6564AAA4C03D}"/>
              </a:ext>
            </a:extLst>
          </p:cNvPr>
          <p:cNvSpPr txBox="1"/>
          <p:nvPr/>
        </p:nvSpPr>
        <p:spPr>
          <a:xfrm>
            <a:off x="3118517" y="2831068"/>
            <a:ext cx="154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OPERATIONAL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0E8C8A-07FF-0B4D-9BCF-52235CCFB888}"/>
              </a:ext>
            </a:extLst>
          </p:cNvPr>
          <p:cNvSpPr txBox="1"/>
          <p:nvPr/>
        </p:nvSpPr>
        <p:spPr>
          <a:xfrm>
            <a:off x="9762578" y="2831068"/>
            <a:ext cx="120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STRATEGIC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xmlns="" id="{BA94A0F5-2805-F142-AC07-DD100506CD5B}"/>
              </a:ext>
            </a:extLst>
          </p:cNvPr>
          <p:cNvSpPr/>
          <p:nvPr/>
        </p:nvSpPr>
        <p:spPr>
          <a:xfrm>
            <a:off x="3631182" y="3228752"/>
            <a:ext cx="509017" cy="1114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ADB798E0-A0D9-F741-8EDD-5A2B107B5646}"/>
              </a:ext>
            </a:extLst>
          </p:cNvPr>
          <p:cNvSpPr/>
          <p:nvPr/>
        </p:nvSpPr>
        <p:spPr>
          <a:xfrm>
            <a:off x="10103008" y="3228752"/>
            <a:ext cx="509017" cy="1114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27735F-DE36-6043-B63F-DD84D714D680}"/>
              </a:ext>
            </a:extLst>
          </p:cNvPr>
          <p:cNvSpPr txBox="1"/>
          <p:nvPr/>
        </p:nvSpPr>
        <p:spPr>
          <a:xfrm>
            <a:off x="3118517" y="4498608"/>
            <a:ext cx="173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DEPARTMENTAL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12658C-66EF-D54E-88D3-B214CE508BCE}"/>
              </a:ext>
            </a:extLst>
          </p:cNvPr>
          <p:cNvSpPr txBox="1"/>
          <p:nvPr/>
        </p:nvSpPr>
        <p:spPr>
          <a:xfrm>
            <a:off x="9762578" y="4498608"/>
            <a:ext cx="11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78D00A-3321-394A-87FC-47C0B0829413}"/>
              </a:ext>
            </a:extLst>
          </p:cNvPr>
          <p:cNvSpPr txBox="1"/>
          <p:nvPr/>
        </p:nvSpPr>
        <p:spPr>
          <a:xfrm>
            <a:off x="4628482" y="6155515"/>
            <a:ext cx="513409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NATIONAL PRIORITIES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xmlns="" id="{79215367-BF89-5F49-B106-FAC32F9FBC48}"/>
              </a:ext>
            </a:extLst>
          </p:cNvPr>
          <p:cNvSpPr/>
          <p:nvPr/>
        </p:nvSpPr>
        <p:spPr>
          <a:xfrm rot="19223491">
            <a:off x="4437083" y="4911108"/>
            <a:ext cx="509017" cy="1114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xmlns="" id="{53E18BFC-9776-1F42-B00E-E4C9AF1B341A}"/>
              </a:ext>
            </a:extLst>
          </p:cNvPr>
          <p:cNvSpPr/>
          <p:nvPr/>
        </p:nvSpPr>
        <p:spPr>
          <a:xfrm rot="2379280">
            <a:off x="9266668" y="4930070"/>
            <a:ext cx="569893" cy="1040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08373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1856"/>
            <a:ext cx="13004800" cy="742611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66342" rIns="0" bIns="0" rtlCol="0">
            <a:spAutoFit/>
          </a:bodyPr>
          <a:lstStyle/>
          <a:p>
            <a:pPr marL="18062" algn="ctr">
              <a:lnSpc>
                <a:spcPts val="4907"/>
              </a:lnSpc>
            </a:pPr>
            <a:r>
              <a:rPr lang="en-ZA" sz="3698" kern="1200" dirty="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17206071" y="12942303"/>
            <a:ext cx="402786" cy="276999"/>
          </a:xfrm>
        </p:spPr>
        <p:txBody>
          <a:bodyPr/>
          <a:lstStyle/>
          <a:p>
            <a:pPr marL="3612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61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2098019" y="9100057"/>
            <a:ext cx="2832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F97DD3DB-42C0-3545-81C0-A7B8F023C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2953062"/>
              </p:ext>
            </p:extLst>
          </p:nvPr>
        </p:nvGraphicFramePr>
        <p:xfrm>
          <a:off x="0" y="1028053"/>
          <a:ext cx="13004800" cy="727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235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08373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1856"/>
            <a:ext cx="13004800" cy="79634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66342" rIns="0" bIns="0" rtlCol="0">
            <a:spAutoFit/>
          </a:bodyPr>
          <a:lstStyle/>
          <a:p>
            <a:pPr marL="18062" algn="ctr">
              <a:lnSpc>
                <a:spcPts val="4907"/>
              </a:lnSpc>
            </a:pPr>
            <a:r>
              <a:rPr lang="en-ZA" sz="3698" kern="1200" dirty="0">
                <a:solidFill>
                  <a:schemeClr val="tx1"/>
                </a:solidFill>
              </a:rPr>
              <a:t>Our Priorities for 2019-2024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17206071" y="12942303"/>
            <a:ext cx="402786" cy="276999"/>
          </a:xfrm>
        </p:spPr>
        <p:txBody>
          <a:bodyPr/>
          <a:lstStyle/>
          <a:p>
            <a:pPr marL="3612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61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2098019" y="9100057"/>
            <a:ext cx="2832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2D3CEFE9-81CC-A042-8349-DC093BA7D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629439"/>
              </p:ext>
            </p:extLst>
          </p:nvPr>
        </p:nvGraphicFramePr>
        <p:xfrm>
          <a:off x="1625600" y="1371600"/>
          <a:ext cx="9753600" cy="631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7775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108373"/>
            <a:ext cx="13004800" cy="986197"/>
          </a:xfrm>
          <a:custGeom>
            <a:avLst/>
            <a:gdLst/>
            <a:ahLst/>
            <a:cxnLst/>
            <a:rect l="l" t="t" r="r" b="b"/>
            <a:pathLst>
              <a:path w="9144000" h="693420">
                <a:moveTo>
                  <a:pt x="0" y="693420"/>
                </a:moveTo>
                <a:lnTo>
                  <a:pt x="9144000" y="693420"/>
                </a:lnTo>
                <a:lnTo>
                  <a:pt x="9144000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41856"/>
            <a:ext cx="13004800" cy="796344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66342" rIns="0" bIns="0" rtlCol="0">
            <a:spAutoFit/>
          </a:bodyPr>
          <a:lstStyle/>
          <a:p>
            <a:pPr marL="18062" algn="ctr">
              <a:lnSpc>
                <a:spcPts val="4907"/>
              </a:lnSpc>
            </a:pPr>
            <a:r>
              <a:rPr lang="en-ZA" sz="3698" kern="1200" dirty="0">
                <a:solidFill>
                  <a:schemeClr val="tx1"/>
                </a:solidFill>
              </a:rPr>
              <a:t>Our Priorities for 2019-2024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17206071" y="12942303"/>
            <a:ext cx="402786" cy="276999"/>
          </a:xfrm>
        </p:spPr>
        <p:txBody>
          <a:bodyPr/>
          <a:lstStyle/>
          <a:p>
            <a:pPr marL="3612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6124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2098019" y="9100057"/>
            <a:ext cx="2832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097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1896375E-4A4A-054F-B5B5-E5026CD54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727872"/>
              </p:ext>
            </p:extLst>
          </p:nvPr>
        </p:nvGraphicFramePr>
        <p:xfrm>
          <a:off x="-889000" y="1028053"/>
          <a:ext cx="8119533" cy="571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Diamond 7">
            <a:extLst>
              <a:ext uri="{FF2B5EF4-FFF2-40B4-BE49-F238E27FC236}">
                <a16:creationId xmlns:a16="http://schemas.microsoft.com/office/drawing/2014/main" xmlns="" id="{C80AC6D9-8AA4-1948-8637-371A6445CAB5}"/>
              </a:ext>
            </a:extLst>
          </p:cNvPr>
          <p:cNvSpPr/>
          <p:nvPr/>
        </p:nvSpPr>
        <p:spPr>
          <a:xfrm>
            <a:off x="1778001" y="2823638"/>
            <a:ext cx="2590800" cy="2286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National Outcomes &amp; Impacts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FDD0CF14-8AF6-AC4B-9908-888AE4EF1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054621"/>
              </p:ext>
            </p:extLst>
          </p:nvPr>
        </p:nvGraphicFramePr>
        <p:xfrm>
          <a:off x="5533391" y="1188161"/>
          <a:ext cx="8119534" cy="555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651266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1111</Words>
  <Application>Microsoft Office PowerPoint</Application>
  <PresentationFormat>Custom</PresentationFormat>
  <Paragraphs>239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PowerPoint Presentation</vt:lpstr>
      <vt:lpstr>Developmental States</vt:lpstr>
      <vt:lpstr>PowerPoint Presentation</vt:lpstr>
      <vt:lpstr>MTSF 2019 -2024: Electoral Mandate</vt:lpstr>
      <vt:lpstr>PowerPoint Presentation</vt:lpstr>
      <vt:lpstr>Results Chain Based</vt:lpstr>
      <vt:lpstr>Structure</vt:lpstr>
      <vt:lpstr>Our Priorities for 2019-2024</vt:lpstr>
      <vt:lpstr>Our Priorities for 2019-2024</vt:lpstr>
      <vt:lpstr>Draft Targets for the MTSF 2019</vt:lpstr>
      <vt:lpstr>Correctional Services Specific </vt:lpstr>
      <vt:lpstr>Correctional Services Specific </vt:lpstr>
      <vt:lpstr>PowerPoint Presentation</vt:lpstr>
      <vt:lpstr>PowerPoint Presentation</vt:lpstr>
      <vt:lpstr>PowerPoint Presentation</vt:lpstr>
      <vt:lpstr>Guidance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Clement Madale</dc:creator>
  <cp:lastModifiedBy>Anbigay Naicker</cp:lastModifiedBy>
  <cp:revision>345</cp:revision>
  <cp:lastPrinted>2019-08-06T10:52:31Z</cp:lastPrinted>
  <dcterms:created xsi:type="dcterms:W3CDTF">2019-02-01T10:28:22Z</dcterms:created>
  <dcterms:modified xsi:type="dcterms:W3CDTF">2019-08-15T09:34:52Z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2019-01-11T00:00:00Z</vt:filetime>
  </property>
  <property fmtid="{D5CDD505-2E9C-101B-9397-08002B2CF9AE}" pid="3" name="LastSaved">
    <vt:filetime>2019-02-01T00:00:00Z</vt:filetime>
  </property>
</Properties>
</file>