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7" r:id="rId12"/>
    <p:sldId id="266" r:id="rId13"/>
    <p:sldId id="276" r:id="rId14"/>
    <p:sldId id="265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0"/>
    <p:restoredTop sz="94693"/>
  </p:normalViewPr>
  <p:slideViewPr>
    <p:cSldViewPr snapToGrid="0" snapToObjects="1">
      <p:cViewPr varScale="1">
        <p:scale>
          <a:sx n="89" d="100"/>
          <a:sy n="89" d="100"/>
        </p:scale>
        <p:origin x="8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C533-DDC5-4661-B9CE-C566BC94AF05}" type="datetimeFigureOut">
              <a:rPr lang="en-ZA" smtClean="0"/>
              <a:t>2019/08/14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1E641-02EA-4985-B003-C7ED2F5B6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267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1EDC-B10A-4FB2-B7E7-CE2EDABA9D1A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D59-415A-4992-B528-34E44A1FE4B7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0AFE-4E5E-434F-956D-343A74B49E1E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E589-C10A-48D9-8F3D-564F3F5EFA3E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664F-915A-4C2B-AD30-4FE274BE9163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FF31-E430-4352-8057-1644F0A9CF55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46-75C6-4D70-A588-0E9688113B6A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154F-D588-43D1-BF62-77AC0D5289F3}" type="datetime1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765A-1FDA-47BA-9AF9-CEDA7C85D1FA}" type="datetime1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C3BC-B9F5-4971-93E4-CFF9BCA6E59A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F7DB-C623-4E1C-AFE1-4D0F4BD97C0C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FF24-434B-48AA-9A9A-B91B1902DDE2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02D3-4447-A04D-ACEA-384C0F51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9488" y="2996107"/>
            <a:ext cx="5584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Strategic Focus Areas for the next 5 to 10 and the 50 Years Intent</a:t>
            </a:r>
          </a:p>
          <a:p>
            <a:pPr algn="ctr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772" y="554736"/>
            <a:ext cx="2366120" cy="207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8002D3-4447-A04D-ACEA-384C0F5119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40" y="1341180"/>
            <a:ext cx="3892970" cy="42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1674" y="1084192"/>
            <a:ext cx="675970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 </a:t>
            </a:r>
            <a:r>
              <a:rPr lang="en-US" sz="2400" b="1" dirty="0" smtClean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 smtClean="0"/>
              <a:t>Our Vision for 2068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210" y="1584961"/>
            <a:ext cx="6554629" cy="470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1674" y="1084192"/>
            <a:ext cx="675970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 </a:t>
            </a:r>
            <a:r>
              <a:rPr lang="en-US" sz="2400" b="1" dirty="0" smtClean="0"/>
              <a:t> </a:t>
            </a:r>
            <a:r>
              <a:rPr lang="en-US" sz="3200" b="1" dirty="0" smtClean="0"/>
              <a:t>Walking the Journey towards 2068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What we intend to do   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687" y="1548384"/>
            <a:ext cx="6569675" cy="478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0843"/>
            <a:ext cx="7886700" cy="5586120"/>
          </a:xfrm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r>
              <a:rPr lang="en-ZA" b="1" dirty="0" smtClean="0"/>
              <a:t>“Those who would judge us merely by the heights we </a:t>
            </a:r>
            <a:r>
              <a:rPr lang="en-ZA" b="1" smtClean="0"/>
              <a:t>have achieved, </a:t>
            </a:r>
            <a:r>
              <a:rPr lang="en-ZA" b="1" dirty="0" smtClean="0"/>
              <a:t>would do well to remember the depths from which we started” </a:t>
            </a:r>
          </a:p>
          <a:p>
            <a:pPr marL="0" indent="0" algn="ctr">
              <a:buNone/>
            </a:pPr>
            <a:r>
              <a:rPr lang="en-ZA" b="1" dirty="0" smtClean="0"/>
              <a:t>Dr Kwame Nkrumah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7995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0843"/>
            <a:ext cx="7886700" cy="5586120"/>
          </a:xfrm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9600" b="1" dirty="0" smtClean="0"/>
              <a:t>Thank You</a:t>
            </a:r>
            <a:endParaRPr lang="en-ZA" sz="9600" b="1" dirty="0"/>
          </a:p>
        </p:txBody>
      </p:sp>
    </p:spTree>
    <p:extLst>
      <p:ext uri="{BB962C8B-B14F-4D97-AF65-F5344CB8AC3E}">
        <p14:creationId xmlns:p14="http://schemas.microsoft.com/office/powerpoint/2010/main" val="504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1674" y="1084192"/>
            <a:ext cx="675970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 </a:t>
            </a:r>
            <a:r>
              <a:rPr lang="en-US" sz="2400" b="1" dirty="0" smtClean="0"/>
              <a:t>8 Strategic Focus Areas for the next 5 to 10 Years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A professional and ideal correctional environment 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Appropriate facilities that meet basic quality standards, secured and cost effective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Value added activities through effective use of production workshops, agriculture and offender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Enhance rehabilitation of offenders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Improve social reintegration through partnerships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Integrate </a:t>
            </a:r>
            <a:r>
              <a:rPr lang="en-US" sz="2400" dirty="0"/>
              <a:t>technology to optimize security </a:t>
            </a:r>
            <a:r>
              <a:rPr lang="en-US" sz="2400" dirty="0" smtClean="0"/>
              <a:t>in our </a:t>
            </a:r>
            <a:r>
              <a:rPr lang="en-US" sz="2400" dirty="0" err="1" smtClean="0"/>
              <a:t>centres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Ensure humane </a:t>
            </a:r>
            <a:r>
              <a:rPr lang="en-US" sz="2400" dirty="0"/>
              <a:t>incarceration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Provide </a:t>
            </a:r>
            <a:r>
              <a:rPr lang="en-US" sz="2400" dirty="0"/>
              <a:t>security  </a:t>
            </a:r>
            <a:r>
              <a:rPr lang="en-US" sz="2400" dirty="0" smtClean="0"/>
              <a:t>integrated classification of facilities and offenders   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229" y="1584960"/>
            <a:ext cx="3636591" cy="449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050" y="1517904"/>
            <a:ext cx="3994950" cy="4600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998" y="1554480"/>
            <a:ext cx="3627053" cy="4681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393" y="1559612"/>
            <a:ext cx="4398264" cy="4615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027" y="1480056"/>
            <a:ext cx="4666996" cy="4871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83" y="1543599"/>
            <a:ext cx="3933284" cy="4669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991" y="1477639"/>
            <a:ext cx="3979067" cy="4740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2" y="6059424"/>
            <a:ext cx="2053884" cy="59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02D3-4447-A04D-ACEA-384C0F5119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62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Raseroka, Terence</cp:lastModifiedBy>
  <cp:revision>34</cp:revision>
  <dcterms:created xsi:type="dcterms:W3CDTF">2019-04-04T10:58:35Z</dcterms:created>
  <dcterms:modified xsi:type="dcterms:W3CDTF">2019-08-14T07:00:37Z</dcterms:modified>
</cp:coreProperties>
</file>