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0" r:id="rId3"/>
    <p:sldId id="257" r:id="rId4"/>
    <p:sldId id="269" r:id="rId5"/>
    <p:sldId id="261" r:id="rId6"/>
    <p:sldId id="283" r:id="rId7"/>
    <p:sldId id="270" r:id="rId8"/>
    <p:sldId id="286" r:id="rId9"/>
    <p:sldId id="295" r:id="rId10"/>
    <p:sldId id="296" r:id="rId11"/>
    <p:sldId id="282" r:id="rId12"/>
    <p:sldId id="271" r:id="rId13"/>
    <p:sldId id="262" r:id="rId14"/>
    <p:sldId id="284" r:id="rId15"/>
    <p:sldId id="292" r:id="rId16"/>
    <p:sldId id="293" r:id="rId17"/>
    <p:sldId id="294" r:id="rId18"/>
    <p:sldId id="274" r:id="rId19"/>
    <p:sldId id="272" r:id="rId20"/>
    <p:sldId id="279" r:id="rId21"/>
    <p:sldId id="287"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12" autoAdjust="0"/>
  </p:normalViewPr>
  <p:slideViewPr>
    <p:cSldViewPr snapToGrid="0">
      <p:cViewPr varScale="1">
        <p:scale>
          <a:sx n="79" d="100"/>
          <a:sy n="79" d="100"/>
        </p:scale>
        <p:origin x="7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4C1A7-F0C5-49F9-9BC1-FE217EE89E1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D24B9E9B-301B-43D1-8551-D8A9339DE477}">
      <dgm:prSet phldrT="[Text]"/>
      <dgm:spPr>
        <a:xfrm>
          <a:off x="72345" y="542313"/>
          <a:ext cx="10223997" cy="611111"/>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b="1" dirty="0" smtClean="0">
              <a:solidFill>
                <a:sysClr val="window" lastClr="FFFFFF"/>
              </a:solidFill>
              <a:latin typeface="Lato"/>
              <a:ea typeface="+mn-ea"/>
              <a:cs typeface="+mn-cs"/>
            </a:rPr>
            <a:t>Problem Statement Rehabilitation:</a:t>
          </a:r>
        </a:p>
        <a:p>
          <a:r>
            <a:rPr lang="en-ZA" b="1" dirty="0" smtClean="0">
              <a:solidFill>
                <a:sysClr val="window" lastClr="FFFFFF"/>
              </a:solidFill>
              <a:latin typeface="Lato"/>
              <a:ea typeface="+mn-ea"/>
              <a:cs typeface="+mn-cs"/>
            </a:rPr>
            <a:t>Inadequate access to rehabilitation programmes to prepare inmates for successful reintegration into society</a:t>
          </a:r>
          <a:endParaRPr lang="en-ZA" b="1" dirty="0">
            <a:solidFill>
              <a:sysClr val="window" lastClr="FFFFFF"/>
            </a:solidFill>
            <a:latin typeface="Lato"/>
            <a:ea typeface="+mn-ea"/>
            <a:cs typeface="+mn-cs"/>
          </a:endParaRPr>
        </a:p>
      </dgm:t>
    </dgm:pt>
    <dgm:pt modelId="{33F9D69E-2E80-4208-B29A-7AD050BE31F8}" type="parTrans" cxnId="{18993C61-556C-44B6-90B9-F08260D9FF25}">
      <dgm:prSet/>
      <dgm:spPr/>
      <dgm:t>
        <a:bodyPr/>
        <a:lstStyle/>
        <a:p>
          <a:endParaRPr lang="en-ZA">
            <a:solidFill>
              <a:schemeClr val="tx1"/>
            </a:solidFill>
          </a:endParaRPr>
        </a:p>
      </dgm:t>
    </dgm:pt>
    <dgm:pt modelId="{B2B76446-29FD-4AD6-A808-1123CF29FD9F}" type="sibTrans" cxnId="{18993C61-556C-44B6-90B9-F08260D9FF25}">
      <dgm:prSet/>
      <dgm:spPr/>
      <dgm:t>
        <a:bodyPr/>
        <a:lstStyle/>
        <a:p>
          <a:endParaRPr lang="en-ZA">
            <a:solidFill>
              <a:schemeClr val="tx1"/>
            </a:solidFill>
          </a:endParaRPr>
        </a:p>
      </dgm:t>
    </dgm:pt>
    <dgm:pt modelId="{400EA397-4C16-4D8C-BB36-80C0FB2AAF6D}">
      <dgm:prSet phldrT="[Text]" custT="1"/>
      <dgm:spPr>
        <a:xfrm>
          <a:off x="3796428" y="1488956"/>
          <a:ext cx="3491006" cy="57037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200" b="1" dirty="0" smtClean="0">
              <a:solidFill>
                <a:sysClr val="windowText" lastClr="000000"/>
              </a:solidFill>
              <a:latin typeface="Lato"/>
              <a:ea typeface="+mn-ea"/>
              <a:cs typeface="+mn-cs"/>
            </a:rPr>
            <a:t>Direct cause:</a:t>
          </a:r>
        </a:p>
        <a:p>
          <a:r>
            <a:rPr lang="en-ZA" sz="1200" b="1" dirty="0" smtClean="0">
              <a:solidFill>
                <a:sysClr val="windowText" lastClr="000000"/>
              </a:solidFill>
              <a:latin typeface="Lato"/>
              <a:ea typeface="+mn-ea"/>
              <a:cs typeface="+mn-cs"/>
            </a:rPr>
            <a:t>Environment not conducive for the implementation of rehabilitation programmes </a:t>
          </a:r>
        </a:p>
      </dgm:t>
    </dgm:pt>
    <dgm:pt modelId="{A851E6D2-CFB7-47E1-A3B1-7F56258D43A0}" type="parTrans" cxnId="{266E2FE9-AC88-4FE4-A83B-BBF290D606DD}">
      <dgm:prSet/>
      <dgm:spPr>
        <a:xfrm>
          <a:off x="5184343" y="1153425"/>
          <a:ext cx="357587" cy="335531"/>
        </a:xfrm>
        <a:custGeom>
          <a:avLst/>
          <a:gdLst/>
          <a:ahLst/>
          <a:cxnLst/>
          <a:rect l="0" t="0" r="0" b="0"/>
          <a:pathLst>
            <a:path>
              <a:moveTo>
                <a:pt x="0" y="0"/>
              </a:moveTo>
              <a:lnTo>
                <a:pt x="0" y="215753"/>
              </a:lnTo>
              <a:lnTo>
                <a:pt x="357587" y="215753"/>
              </a:lnTo>
              <a:lnTo>
                <a:pt x="357587" y="335531"/>
              </a:lnTo>
            </a:path>
          </a:pathLst>
        </a:custGeom>
        <a:noFill/>
        <a:ln w="12700" cap="flat" cmpd="sng" algn="ctr">
          <a:noFill/>
          <a:prstDash val="solid"/>
          <a:miter lim="800000"/>
        </a:ln>
        <a:effectLst/>
      </dgm:spPr>
      <dgm:t>
        <a:bodyPr/>
        <a:lstStyle/>
        <a:p>
          <a:endParaRPr lang="en-ZA">
            <a:solidFill>
              <a:schemeClr val="tx1"/>
            </a:solidFill>
          </a:endParaRPr>
        </a:p>
      </dgm:t>
    </dgm:pt>
    <dgm:pt modelId="{B5467161-3C84-4A0C-8FB0-5A3AAC1C427F}" type="sibTrans" cxnId="{266E2FE9-AC88-4FE4-A83B-BBF290D606DD}">
      <dgm:prSet/>
      <dgm:spPr/>
      <dgm:t>
        <a:bodyPr/>
        <a:lstStyle/>
        <a:p>
          <a:endParaRPr lang="en-ZA">
            <a:solidFill>
              <a:schemeClr val="tx1"/>
            </a:solidFill>
          </a:endParaRPr>
        </a:p>
      </dgm:t>
    </dgm:pt>
    <dgm:pt modelId="{83E87AF3-D759-4DDE-890E-F1AE315A9BE9}">
      <dgm:prSet phldrT="[Text]" custT="1"/>
      <dgm:spPr>
        <a:xfrm>
          <a:off x="7923682" y="1493240"/>
          <a:ext cx="3203996" cy="57037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200" b="1" dirty="0" smtClean="0">
              <a:solidFill>
                <a:sysClr val="windowText" lastClr="000000"/>
              </a:solidFill>
              <a:latin typeface="Lato"/>
              <a:ea typeface="+mn-ea"/>
              <a:cs typeface="+mn-cs"/>
            </a:rPr>
            <a:t>Direct cause:</a:t>
          </a:r>
        </a:p>
        <a:p>
          <a:r>
            <a:rPr lang="en-ZA" sz="1200" b="1" dirty="0" smtClean="0">
              <a:solidFill>
                <a:sysClr val="windowText" lastClr="000000"/>
              </a:solidFill>
              <a:latin typeface="Lato"/>
              <a:ea typeface="+mn-ea"/>
              <a:cs typeface="+mn-cs"/>
            </a:rPr>
            <a:t>Correctional Sentence Plans are not completed and/or fully implemented </a:t>
          </a:r>
          <a:endParaRPr lang="en-GB" sz="1200" b="1" dirty="0" smtClean="0">
            <a:solidFill>
              <a:sysClr val="windowText" lastClr="000000"/>
            </a:solidFill>
            <a:latin typeface="Lato"/>
            <a:ea typeface="+mn-ea"/>
            <a:cs typeface="+mn-cs"/>
          </a:endParaRPr>
        </a:p>
      </dgm:t>
    </dgm:pt>
    <dgm:pt modelId="{AEA76BDD-206F-4ABB-9D3C-E16FD5028F6F}" type="parTrans" cxnId="{352888CD-91CA-4C42-B126-F94A105E9974}">
      <dgm:prSet/>
      <dgm:spPr>
        <a:xfrm>
          <a:off x="5184343" y="1153425"/>
          <a:ext cx="4341337" cy="339815"/>
        </a:xfrm>
        <a:custGeom>
          <a:avLst/>
          <a:gdLst/>
          <a:ahLst/>
          <a:cxnLst/>
          <a:rect l="0" t="0" r="0" b="0"/>
          <a:pathLst>
            <a:path>
              <a:moveTo>
                <a:pt x="0" y="0"/>
              </a:moveTo>
              <a:lnTo>
                <a:pt x="0" y="220037"/>
              </a:lnTo>
              <a:lnTo>
                <a:pt x="4341337" y="220037"/>
              </a:lnTo>
              <a:lnTo>
                <a:pt x="4341337" y="339815"/>
              </a:lnTo>
            </a:path>
          </a:pathLst>
        </a:custGeom>
        <a:noFill/>
        <a:ln w="12700" cap="flat" cmpd="sng" algn="ctr">
          <a:noFill/>
          <a:prstDash val="solid"/>
          <a:miter lim="800000"/>
        </a:ln>
        <a:effectLst/>
      </dgm:spPr>
      <dgm:t>
        <a:bodyPr/>
        <a:lstStyle/>
        <a:p>
          <a:endParaRPr lang="en-ZA">
            <a:solidFill>
              <a:schemeClr val="tx1"/>
            </a:solidFill>
          </a:endParaRPr>
        </a:p>
      </dgm:t>
    </dgm:pt>
    <dgm:pt modelId="{EC948441-CFBA-4067-BD19-4F9C9593091E}" type="sibTrans" cxnId="{352888CD-91CA-4C42-B126-F94A105E9974}">
      <dgm:prSet/>
      <dgm:spPr/>
      <dgm:t>
        <a:bodyPr/>
        <a:lstStyle/>
        <a:p>
          <a:endParaRPr lang="en-ZA">
            <a:solidFill>
              <a:schemeClr val="tx1"/>
            </a:solidFill>
          </a:endParaRPr>
        </a:p>
      </dgm:t>
    </dgm:pt>
    <dgm:pt modelId="{A073A95C-A6A2-4162-B629-7E0EBA5D53A0}">
      <dgm:prSet phldrT="[Text]" custT="1"/>
      <dgm:spPr>
        <a:xfrm>
          <a:off x="3861832" y="2925964"/>
          <a:ext cx="3491006" cy="6120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Limited number of DCS officials with the competency to  provide rehabilitation programmes to offenders (e.g. educators, artisans, social workers)</a:t>
          </a:r>
        </a:p>
      </dgm:t>
    </dgm:pt>
    <dgm:pt modelId="{DC81097A-015F-47C4-9587-B92BAFC82183}" type="parTrans" cxnId="{6BC3046B-8ED9-44C8-B6AD-E5A557CB31B0}">
      <dgm:prSet/>
      <dgm:spPr>
        <a:xfrm>
          <a:off x="3861832" y="2059326"/>
          <a:ext cx="283696" cy="1172638"/>
        </a:xfrm>
        <a:custGeom>
          <a:avLst/>
          <a:gdLst/>
          <a:ahLst/>
          <a:cxnLst/>
          <a:rect l="0" t="0" r="0" b="0"/>
          <a:pathLst>
            <a:path>
              <a:moveTo>
                <a:pt x="283696" y="0"/>
              </a:moveTo>
              <a:lnTo>
                <a:pt x="0" y="1172638"/>
              </a:lnTo>
            </a:path>
          </a:pathLst>
        </a:custGeom>
        <a:noFill/>
        <a:ln w="12700" cap="flat" cmpd="sng" algn="ctr">
          <a:noFill/>
          <a:prstDash val="solid"/>
          <a:miter lim="800000"/>
        </a:ln>
        <a:effectLst/>
      </dgm:spPr>
      <dgm:t>
        <a:bodyPr/>
        <a:lstStyle/>
        <a:p>
          <a:endParaRPr lang="en-ZA">
            <a:solidFill>
              <a:schemeClr val="tx1"/>
            </a:solidFill>
          </a:endParaRPr>
        </a:p>
      </dgm:t>
    </dgm:pt>
    <dgm:pt modelId="{D27EC643-39BC-4CEB-99D3-3EA35BD170EA}" type="sibTrans" cxnId="{6BC3046B-8ED9-44C8-B6AD-E5A557CB31B0}">
      <dgm:prSet/>
      <dgm:spPr/>
      <dgm:t>
        <a:bodyPr/>
        <a:lstStyle/>
        <a:p>
          <a:endParaRPr lang="en-ZA">
            <a:solidFill>
              <a:schemeClr val="tx1"/>
            </a:solidFill>
          </a:endParaRPr>
        </a:p>
      </dgm:t>
    </dgm:pt>
    <dgm:pt modelId="{757C7C64-D578-41A2-B8A4-ABE7461401C6}">
      <dgm:prSet phldrT="[Text]" custT="1"/>
      <dgm:spPr>
        <a:xfrm>
          <a:off x="3861832" y="3646044"/>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Disproportionate ratio of offenders to professionals/ custodial members</a:t>
          </a:r>
        </a:p>
      </dgm:t>
    </dgm:pt>
    <dgm:pt modelId="{60BF8CA8-1410-47EB-B4CD-C6803F0BA9C2}" type="parTrans" cxnId="{F36850FE-3E77-4ADF-9187-5931DC884DD7}">
      <dgm:prSet/>
      <dgm:spPr>
        <a:xfrm>
          <a:off x="3861832" y="2059326"/>
          <a:ext cx="283696" cy="1871903"/>
        </a:xfrm>
        <a:custGeom>
          <a:avLst/>
          <a:gdLst/>
          <a:ahLst/>
          <a:cxnLst/>
          <a:rect l="0" t="0" r="0" b="0"/>
          <a:pathLst>
            <a:path>
              <a:moveTo>
                <a:pt x="283696" y="0"/>
              </a:moveTo>
              <a:lnTo>
                <a:pt x="0" y="1871903"/>
              </a:lnTo>
            </a:path>
          </a:pathLst>
        </a:custGeom>
        <a:noFill/>
        <a:ln w="12700" cap="flat" cmpd="sng" algn="ctr">
          <a:noFill/>
          <a:prstDash val="solid"/>
          <a:miter lim="800000"/>
        </a:ln>
        <a:effectLst/>
      </dgm:spPr>
      <dgm:t>
        <a:bodyPr/>
        <a:lstStyle/>
        <a:p>
          <a:endParaRPr lang="en-ZA">
            <a:solidFill>
              <a:schemeClr val="tx1"/>
            </a:solidFill>
          </a:endParaRPr>
        </a:p>
      </dgm:t>
    </dgm:pt>
    <dgm:pt modelId="{6E09127F-6668-4FD3-947F-2999A4FE2653}" type="sibTrans" cxnId="{F36850FE-3E77-4ADF-9187-5931DC884DD7}">
      <dgm:prSet/>
      <dgm:spPr/>
      <dgm:t>
        <a:bodyPr/>
        <a:lstStyle/>
        <a:p>
          <a:endParaRPr lang="en-ZA">
            <a:solidFill>
              <a:schemeClr val="tx1"/>
            </a:solidFill>
          </a:endParaRPr>
        </a:p>
      </dgm:t>
    </dgm:pt>
    <dgm:pt modelId="{E2970F0F-4D51-4469-8DD8-C23F4E650A26}">
      <dgm:prSet phldrT="[Text]" custT="1"/>
      <dgm:spPr>
        <a:xfrm>
          <a:off x="7955401" y="2205889"/>
          <a:ext cx="3140115" cy="76588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Dependency on stakeholders to support DCS with rehabilitation programmes training interventions</a:t>
          </a:r>
          <a:endParaRPr lang="en-GB" sz="1400" dirty="0" smtClean="0">
            <a:solidFill>
              <a:sysClr val="windowText" lastClr="000000"/>
            </a:solidFill>
            <a:latin typeface="Lato"/>
            <a:ea typeface="+mn-ea"/>
            <a:cs typeface="+mn-cs"/>
          </a:endParaRPr>
        </a:p>
      </dgm:t>
    </dgm:pt>
    <dgm:pt modelId="{CB8593CC-6CDF-4A8D-B7B0-52A1E4DDF81F}" type="parTrans" cxnId="{93441330-60EC-41E2-9FB6-A3FB96711805}">
      <dgm:prSet/>
      <dgm:spPr>
        <a:xfrm>
          <a:off x="7955401" y="2063610"/>
          <a:ext cx="288681" cy="525219"/>
        </a:xfrm>
        <a:custGeom>
          <a:avLst/>
          <a:gdLst/>
          <a:ahLst/>
          <a:cxnLst/>
          <a:rect l="0" t="0" r="0" b="0"/>
          <a:pathLst>
            <a:path>
              <a:moveTo>
                <a:pt x="288681" y="0"/>
              </a:moveTo>
              <a:lnTo>
                <a:pt x="0" y="525219"/>
              </a:lnTo>
            </a:path>
          </a:pathLst>
        </a:custGeom>
        <a:noFill/>
        <a:ln w="12700" cap="flat" cmpd="sng" algn="ctr">
          <a:noFill/>
          <a:prstDash val="solid"/>
          <a:miter lim="800000"/>
        </a:ln>
        <a:effectLst/>
      </dgm:spPr>
      <dgm:t>
        <a:bodyPr/>
        <a:lstStyle/>
        <a:p>
          <a:endParaRPr lang="en-ZA">
            <a:solidFill>
              <a:schemeClr val="tx1"/>
            </a:solidFill>
          </a:endParaRPr>
        </a:p>
      </dgm:t>
    </dgm:pt>
    <dgm:pt modelId="{57633520-68B2-42EA-A88D-8ADCF3C259F6}" type="sibTrans" cxnId="{93441330-60EC-41E2-9FB6-A3FB96711805}">
      <dgm:prSet/>
      <dgm:spPr/>
      <dgm:t>
        <a:bodyPr/>
        <a:lstStyle/>
        <a:p>
          <a:endParaRPr lang="en-ZA">
            <a:solidFill>
              <a:schemeClr val="tx1"/>
            </a:solidFill>
          </a:endParaRPr>
        </a:p>
      </dgm:t>
    </dgm:pt>
    <dgm:pt modelId="{B45945A7-2978-487E-9C19-74B919D9A5F6}">
      <dgm:prSet phldrT="[Text]" custT="1"/>
      <dgm:spPr>
        <a:xfrm>
          <a:off x="7955401" y="3103565"/>
          <a:ext cx="3140115" cy="76588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Lack of integrated planning (internally and externally with stakeholders)</a:t>
          </a:r>
          <a:endParaRPr lang="en-GB" sz="1600" dirty="0" smtClean="0">
            <a:solidFill>
              <a:sysClr val="windowText" lastClr="000000"/>
            </a:solidFill>
            <a:latin typeface="Lato"/>
            <a:ea typeface="+mn-ea"/>
            <a:cs typeface="+mn-cs"/>
          </a:endParaRPr>
        </a:p>
      </dgm:t>
    </dgm:pt>
    <dgm:pt modelId="{F8FAC395-887C-44C0-806B-7975347E378D}" type="parTrans" cxnId="{5A1A232D-C69A-4063-B5B4-7488B24A0F8B}">
      <dgm:prSet/>
      <dgm:spPr>
        <a:xfrm>
          <a:off x="7955401" y="2063610"/>
          <a:ext cx="288681" cy="1422896"/>
        </a:xfrm>
        <a:custGeom>
          <a:avLst/>
          <a:gdLst/>
          <a:ahLst/>
          <a:cxnLst/>
          <a:rect l="0" t="0" r="0" b="0"/>
          <a:pathLst>
            <a:path>
              <a:moveTo>
                <a:pt x="288681" y="0"/>
              </a:moveTo>
              <a:lnTo>
                <a:pt x="0" y="1422896"/>
              </a:lnTo>
            </a:path>
          </a:pathLst>
        </a:custGeom>
        <a:noFill/>
        <a:ln w="12700" cap="flat" cmpd="sng" algn="ctr">
          <a:noFill/>
          <a:prstDash val="solid"/>
          <a:miter lim="800000"/>
        </a:ln>
        <a:effectLst/>
      </dgm:spPr>
      <dgm:t>
        <a:bodyPr/>
        <a:lstStyle/>
        <a:p>
          <a:endParaRPr lang="en-ZA">
            <a:solidFill>
              <a:schemeClr val="tx1"/>
            </a:solidFill>
          </a:endParaRPr>
        </a:p>
      </dgm:t>
    </dgm:pt>
    <dgm:pt modelId="{6AF2C78E-1894-417C-A527-1BD56D74D019}" type="sibTrans" cxnId="{5A1A232D-C69A-4063-B5B4-7488B24A0F8B}">
      <dgm:prSet/>
      <dgm:spPr/>
      <dgm:t>
        <a:bodyPr/>
        <a:lstStyle/>
        <a:p>
          <a:endParaRPr lang="en-ZA">
            <a:solidFill>
              <a:schemeClr val="tx1"/>
            </a:solidFill>
          </a:endParaRPr>
        </a:p>
      </dgm:t>
    </dgm:pt>
    <dgm:pt modelId="{5B2B850E-8934-4DBF-AEC7-024D345F7E36}">
      <dgm:prSet phldrT="[Text]" custT="1"/>
      <dgm:spPr>
        <a:xfrm>
          <a:off x="3861832" y="4366125"/>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Inability to provide a formal structure for Spiritual and moral development coordinators and Correctional Intervention Officials</a:t>
          </a:r>
          <a:endParaRPr lang="en-GB" sz="1200" dirty="0" smtClean="0">
            <a:solidFill>
              <a:sysClr val="windowText" lastClr="000000"/>
            </a:solidFill>
            <a:latin typeface="Lato"/>
            <a:ea typeface="+mn-ea"/>
            <a:cs typeface="+mn-cs"/>
          </a:endParaRPr>
        </a:p>
      </dgm:t>
    </dgm:pt>
    <dgm:pt modelId="{6FCF90B2-B515-4294-8B0B-A298A6F2A602}" type="parTrans" cxnId="{9DBF4A05-53A6-4EF4-ACFD-1CE3E94F0E96}">
      <dgm:prSet/>
      <dgm:spPr>
        <a:xfrm>
          <a:off x="3861832" y="2059326"/>
          <a:ext cx="283696" cy="2591983"/>
        </a:xfrm>
        <a:custGeom>
          <a:avLst/>
          <a:gdLst/>
          <a:ahLst/>
          <a:cxnLst/>
          <a:rect l="0" t="0" r="0" b="0"/>
          <a:pathLst>
            <a:path>
              <a:moveTo>
                <a:pt x="283696" y="0"/>
              </a:moveTo>
              <a:lnTo>
                <a:pt x="0" y="2591983"/>
              </a:lnTo>
            </a:path>
          </a:pathLst>
        </a:custGeom>
        <a:noFill/>
        <a:ln w="12700" cap="flat" cmpd="sng" algn="ctr">
          <a:noFill/>
          <a:prstDash val="solid"/>
          <a:miter lim="800000"/>
        </a:ln>
        <a:effectLst/>
      </dgm:spPr>
      <dgm:t>
        <a:bodyPr/>
        <a:lstStyle/>
        <a:p>
          <a:endParaRPr lang="en-ZA">
            <a:solidFill>
              <a:schemeClr val="tx1"/>
            </a:solidFill>
          </a:endParaRPr>
        </a:p>
      </dgm:t>
    </dgm:pt>
    <dgm:pt modelId="{B358A307-8FBA-49F4-8861-4B48FEF24436}" type="sibTrans" cxnId="{9DBF4A05-53A6-4EF4-ACFD-1CE3E94F0E96}">
      <dgm:prSet/>
      <dgm:spPr/>
      <dgm:t>
        <a:bodyPr/>
        <a:lstStyle/>
        <a:p>
          <a:endParaRPr lang="en-ZA">
            <a:solidFill>
              <a:schemeClr val="tx1"/>
            </a:solidFill>
          </a:endParaRPr>
        </a:p>
      </dgm:t>
    </dgm:pt>
    <dgm:pt modelId="{CC4B2D82-980C-45FE-992C-C708B0979F6D}">
      <dgm:prSet phldrT="[Text]" custT="1"/>
      <dgm:spPr>
        <a:xfrm>
          <a:off x="3844972" y="2133879"/>
          <a:ext cx="3491006" cy="6120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Officials performing multiple functions including the implementation of rehabilitation and development programmes</a:t>
          </a:r>
        </a:p>
      </dgm:t>
    </dgm:pt>
    <dgm:pt modelId="{290B7C72-60F7-46B1-850D-3962452652B3}" type="parTrans" cxnId="{C5DD8191-4DB1-43F2-B7CA-D613F3FE5F5E}">
      <dgm:prSet/>
      <dgm:spPr>
        <a:xfrm>
          <a:off x="3844972" y="2059326"/>
          <a:ext cx="300556" cy="380553"/>
        </a:xfrm>
        <a:custGeom>
          <a:avLst/>
          <a:gdLst/>
          <a:ahLst/>
          <a:cxnLst/>
          <a:rect l="0" t="0" r="0" b="0"/>
          <a:pathLst>
            <a:path>
              <a:moveTo>
                <a:pt x="300556" y="0"/>
              </a:moveTo>
              <a:lnTo>
                <a:pt x="0" y="380553"/>
              </a:lnTo>
            </a:path>
          </a:pathLst>
        </a:custGeom>
        <a:noFill/>
        <a:ln w="12700" cap="flat" cmpd="sng" algn="ctr">
          <a:noFill/>
          <a:prstDash val="solid"/>
          <a:miter lim="800000"/>
        </a:ln>
        <a:effectLst/>
      </dgm:spPr>
      <dgm:t>
        <a:bodyPr/>
        <a:lstStyle/>
        <a:p>
          <a:endParaRPr lang="en-ZA">
            <a:solidFill>
              <a:schemeClr val="tx1"/>
            </a:solidFill>
          </a:endParaRPr>
        </a:p>
      </dgm:t>
    </dgm:pt>
    <dgm:pt modelId="{46C231E5-9A72-4E10-BAF6-207EEEFEA9D0}" type="sibTrans" cxnId="{C5DD8191-4DB1-43F2-B7CA-D613F3FE5F5E}">
      <dgm:prSet/>
      <dgm:spPr/>
      <dgm:t>
        <a:bodyPr/>
        <a:lstStyle/>
        <a:p>
          <a:endParaRPr lang="en-ZA">
            <a:solidFill>
              <a:schemeClr val="tx1"/>
            </a:solidFill>
          </a:endParaRPr>
        </a:p>
      </dgm:t>
    </dgm:pt>
    <dgm:pt modelId="{4AB10BC1-C5D6-437B-8CE8-6206EA48B93F}">
      <dgm:prSet phldrT="[Text]" custT="1"/>
      <dgm:spPr>
        <a:xfrm>
          <a:off x="3861832" y="5086206"/>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Outdated physical infrastructure, space limitations</a:t>
          </a:r>
        </a:p>
      </dgm:t>
    </dgm:pt>
    <dgm:pt modelId="{AD978D37-A5B7-4AF8-964F-0FE45BCD3B01}" type="parTrans" cxnId="{6B1A86F9-5472-45C4-9630-3FD840A44AB4}">
      <dgm:prSet/>
      <dgm:spPr>
        <a:xfrm>
          <a:off x="3861832" y="2059326"/>
          <a:ext cx="283696" cy="3312064"/>
        </a:xfrm>
        <a:custGeom>
          <a:avLst/>
          <a:gdLst/>
          <a:ahLst/>
          <a:cxnLst/>
          <a:rect l="0" t="0" r="0" b="0"/>
          <a:pathLst>
            <a:path>
              <a:moveTo>
                <a:pt x="283696" y="0"/>
              </a:moveTo>
              <a:lnTo>
                <a:pt x="0" y="3312064"/>
              </a:lnTo>
            </a:path>
          </a:pathLst>
        </a:custGeom>
        <a:noFill/>
        <a:ln w="12700" cap="flat" cmpd="sng" algn="ctr">
          <a:noFill/>
          <a:prstDash val="solid"/>
          <a:miter lim="800000"/>
        </a:ln>
        <a:effectLst/>
      </dgm:spPr>
      <dgm:t>
        <a:bodyPr/>
        <a:lstStyle/>
        <a:p>
          <a:endParaRPr lang="en-ZA">
            <a:solidFill>
              <a:schemeClr val="tx1"/>
            </a:solidFill>
          </a:endParaRPr>
        </a:p>
      </dgm:t>
    </dgm:pt>
    <dgm:pt modelId="{65BCFE61-4BEC-4F78-A894-A897DAA149A1}" type="sibTrans" cxnId="{6B1A86F9-5472-45C4-9630-3FD840A44AB4}">
      <dgm:prSet/>
      <dgm:spPr/>
      <dgm:t>
        <a:bodyPr/>
        <a:lstStyle/>
        <a:p>
          <a:endParaRPr lang="en-ZA">
            <a:solidFill>
              <a:schemeClr val="tx1"/>
            </a:solidFill>
          </a:endParaRPr>
        </a:p>
      </dgm:t>
    </dgm:pt>
    <dgm:pt modelId="{668842E5-76CB-4A94-BD8B-F33C65C3D24D}">
      <dgm:prSet phldrT="[Text]" custT="1"/>
      <dgm:spPr>
        <a:xfrm>
          <a:off x="0" y="1485859"/>
          <a:ext cx="3491006" cy="690147"/>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Lato"/>
              <a:ea typeface="+mn-ea"/>
              <a:cs typeface="+mn-cs"/>
            </a:rPr>
            <a:t>Direct cause:</a:t>
          </a:r>
        </a:p>
        <a:p>
          <a:r>
            <a:rPr lang="en-ZA" sz="1400" b="1" dirty="0" smtClean="0">
              <a:solidFill>
                <a:sysClr val="windowText" lastClr="000000"/>
              </a:solidFill>
              <a:latin typeface="Lato"/>
              <a:ea typeface="+mn-ea"/>
              <a:cs typeface="+mn-cs"/>
            </a:rPr>
            <a:t>Daily structured programmes are not effectively implemented</a:t>
          </a:r>
        </a:p>
      </dgm:t>
    </dgm:pt>
    <dgm:pt modelId="{09B67F49-2FA7-483E-827E-AAB89CD8D218}" type="parTrans" cxnId="{D87339B5-2A90-4076-ABF7-7685E7169B37}">
      <dgm:prSet/>
      <dgm:spPr>
        <a:xfrm>
          <a:off x="1745503" y="1153425"/>
          <a:ext cx="3438840" cy="332434"/>
        </a:xfrm>
        <a:custGeom>
          <a:avLst/>
          <a:gdLst/>
          <a:ahLst/>
          <a:cxnLst/>
          <a:rect l="0" t="0" r="0" b="0"/>
          <a:pathLst>
            <a:path>
              <a:moveTo>
                <a:pt x="3438840" y="0"/>
              </a:moveTo>
              <a:lnTo>
                <a:pt x="3438840" y="212656"/>
              </a:lnTo>
              <a:lnTo>
                <a:pt x="0" y="212656"/>
              </a:lnTo>
              <a:lnTo>
                <a:pt x="0" y="332434"/>
              </a:lnTo>
            </a:path>
          </a:pathLst>
        </a:custGeom>
        <a:noFill/>
        <a:ln w="12700" cap="flat" cmpd="sng" algn="ctr">
          <a:noFill/>
          <a:prstDash val="solid"/>
          <a:miter lim="800000"/>
        </a:ln>
        <a:effectLst/>
      </dgm:spPr>
      <dgm:t>
        <a:bodyPr/>
        <a:lstStyle/>
        <a:p>
          <a:endParaRPr lang="en-ZA">
            <a:solidFill>
              <a:schemeClr val="tx1"/>
            </a:solidFill>
          </a:endParaRPr>
        </a:p>
      </dgm:t>
    </dgm:pt>
    <dgm:pt modelId="{292E9417-75B7-436B-AA14-D88CD1ABC438}" type="sibTrans" cxnId="{D87339B5-2A90-4076-ABF7-7685E7169B37}">
      <dgm:prSet/>
      <dgm:spPr/>
      <dgm:t>
        <a:bodyPr/>
        <a:lstStyle/>
        <a:p>
          <a:endParaRPr lang="en-ZA">
            <a:solidFill>
              <a:schemeClr val="tx1"/>
            </a:solidFill>
          </a:endParaRPr>
        </a:p>
      </dgm:t>
    </dgm:pt>
    <dgm:pt modelId="{CADAB179-DE66-403E-AC10-29C963D3B539}">
      <dgm:prSet phldrT="[Text]" custT="1"/>
      <dgm:spPr>
        <a:xfrm>
          <a:off x="65027" y="2283151"/>
          <a:ext cx="3312002" cy="87940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Inadequate of personnel available to provide security during the rehabilitation and development programmes compounded by the shift patterns </a:t>
          </a:r>
          <a:endParaRPr lang="en-GB" sz="1400" dirty="0" smtClean="0">
            <a:solidFill>
              <a:sysClr val="windowText" lastClr="000000"/>
            </a:solidFill>
            <a:latin typeface="Lato"/>
            <a:ea typeface="+mn-ea"/>
            <a:cs typeface="+mn-cs"/>
          </a:endParaRPr>
        </a:p>
      </dgm:t>
    </dgm:pt>
    <dgm:pt modelId="{D3C76C29-513C-4381-9FD7-B3AEEE5C0FEB}" type="parTrans" cxnId="{71FC483B-E5F7-45CB-AD03-4196C8A26A55}">
      <dgm:prSet/>
      <dgm:spPr>
        <a:xfrm>
          <a:off x="65027" y="2176007"/>
          <a:ext cx="284073" cy="546845"/>
        </a:xfrm>
        <a:custGeom>
          <a:avLst/>
          <a:gdLst/>
          <a:ahLst/>
          <a:cxnLst/>
          <a:rect l="0" t="0" r="0" b="0"/>
          <a:pathLst>
            <a:path>
              <a:moveTo>
                <a:pt x="284073" y="0"/>
              </a:moveTo>
              <a:lnTo>
                <a:pt x="0" y="546845"/>
              </a:lnTo>
            </a:path>
          </a:pathLst>
        </a:custGeom>
        <a:noFill/>
        <a:ln w="12700" cap="flat" cmpd="sng" algn="ctr">
          <a:noFill/>
          <a:prstDash val="solid"/>
          <a:miter lim="800000"/>
        </a:ln>
        <a:effectLst/>
      </dgm:spPr>
      <dgm:t>
        <a:bodyPr/>
        <a:lstStyle/>
        <a:p>
          <a:endParaRPr lang="en-GB"/>
        </a:p>
      </dgm:t>
    </dgm:pt>
    <dgm:pt modelId="{2C218F35-080D-4016-BBF1-C802A144C219}" type="sibTrans" cxnId="{71FC483B-E5F7-45CB-AD03-4196C8A26A55}">
      <dgm:prSet/>
      <dgm:spPr/>
      <dgm:t>
        <a:bodyPr/>
        <a:lstStyle/>
        <a:p>
          <a:endParaRPr lang="en-GB"/>
        </a:p>
      </dgm:t>
    </dgm:pt>
    <dgm:pt modelId="{3C0D65DC-7679-43E2-B3C3-79F3FBAF84DA}">
      <dgm:prSet phldrT="[Text]" custT="1"/>
      <dgm:spPr>
        <a:xfrm>
          <a:off x="94926" y="3358013"/>
          <a:ext cx="3312002" cy="8783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Unavailability of ICT hardware, digital platforms, e-programmes and electronic monitoring of class attendance</a:t>
          </a:r>
          <a:endParaRPr lang="en-GB" sz="1400" dirty="0" smtClean="0">
            <a:solidFill>
              <a:sysClr val="windowText" lastClr="000000"/>
            </a:solidFill>
            <a:latin typeface="Lato"/>
            <a:ea typeface="+mn-ea"/>
            <a:cs typeface="+mn-cs"/>
          </a:endParaRPr>
        </a:p>
      </dgm:t>
    </dgm:pt>
    <dgm:pt modelId="{BC8112E1-2EF2-4341-8E79-74A503592E1A}" type="parTrans" cxnId="{22418781-61AF-4CC3-854F-384A09FB9C3F}">
      <dgm:prSet/>
      <dgm:spPr>
        <a:xfrm>
          <a:off x="94926" y="2176007"/>
          <a:ext cx="254174" cy="1621205"/>
        </a:xfrm>
        <a:custGeom>
          <a:avLst/>
          <a:gdLst/>
          <a:ahLst/>
          <a:cxnLst/>
          <a:rect l="0" t="0" r="0" b="0"/>
          <a:pathLst>
            <a:path>
              <a:moveTo>
                <a:pt x="254174" y="0"/>
              </a:moveTo>
              <a:lnTo>
                <a:pt x="0" y="1621205"/>
              </a:lnTo>
            </a:path>
          </a:pathLst>
        </a:custGeom>
        <a:noFill/>
        <a:ln w="12700" cap="flat" cmpd="sng" algn="ctr">
          <a:noFill/>
          <a:prstDash val="solid"/>
          <a:miter lim="800000"/>
        </a:ln>
        <a:effectLst/>
      </dgm:spPr>
      <dgm:t>
        <a:bodyPr/>
        <a:lstStyle/>
        <a:p>
          <a:endParaRPr lang="en-GB"/>
        </a:p>
      </dgm:t>
    </dgm:pt>
    <dgm:pt modelId="{A5033D61-C69D-4B8D-ABC1-F33A3665A621}" type="sibTrans" cxnId="{22418781-61AF-4CC3-854F-384A09FB9C3F}">
      <dgm:prSet/>
      <dgm:spPr/>
      <dgm:t>
        <a:bodyPr/>
        <a:lstStyle/>
        <a:p>
          <a:endParaRPr lang="en-GB"/>
        </a:p>
      </dgm:t>
    </dgm:pt>
    <dgm:pt modelId="{AB6E506C-7CDA-4720-B7E1-880B179B85F1}" type="pres">
      <dgm:prSet presAssocID="{0894C1A7-F0C5-49F9-9BC1-FE217EE89E10}" presName="hierChild1" presStyleCnt="0">
        <dgm:presLayoutVars>
          <dgm:orgChart val="1"/>
          <dgm:chPref val="1"/>
          <dgm:dir/>
          <dgm:animOne val="branch"/>
          <dgm:animLvl val="lvl"/>
          <dgm:resizeHandles/>
        </dgm:presLayoutVars>
      </dgm:prSet>
      <dgm:spPr/>
      <dgm:t>
        <a:bodyPr/>
        <a:lstStyle/>
        <a:p>
          <a:endParaRPr lang="en-GB"/>
        </a:p>
      </dgm:t>
    </dgm:pt>
    <dgm:pt modelId="{F59BA6BD-227F-488F-803C-3A6643133B97}" type="pres">
      <dgm:prSet presAssocID="{D24B9E9B-301B-43D1-8551-D8A9339DE477}" presName="hierRoot1" presStyleCnt="0">
        <dgm:presLayoutVars>
          <dgm:hierBranch val="init"/>
        </dgm:presLayoutVars>
      </dgm:prSet>
      <dgm:spPr/>
    </dgm:pt>
    <dgm:pt modelId="{676F9F4F-B39E-479D-8161-C0A6DB140492}" type="pres">
      <dgm:prSet presAssocID="{D24B9E9B-301B-43D1-8551-D8A9339DE477}" presName="rootComposite1" presStyleCnt="0"/>
      <dgm:spPr/>
    </dgm:pt>
    <dgm:pt modelId="{98F73720-486A-42E5-A9E0-FAE6B83F382A}" type="pres">
      <dgm:prSet presAssocID="{D24B9E9B-301B-43D1-8551-D8A9339DE477}" presName="rootText1" presStyleLbl="node0" presStyleIdx="0" presStyleCnt="1" custScaleX="896260" custScaleY="107143" custLinFactNeighborX="-17621" custLinFactNeighborY="81283">
        <dgm:presLayoutVars>
          <dgm:chPref val="3"/>
        </dgm:presLayoutVars>
      </dgm:prSet>
      <dgm:spPr/>
      <dgm:t>
        <a:bodyPr/>
        <a:lstStyle/>
        <a:p>
          <a:endParaRPr lang="en-ZA"/>
        </a:p>
      </dgm:t>
    </dgm:pt>
    <dgm:pt modelId="{44C1B25B-71F9-4590-B69C-9123A16A58E0}" type="pres">
      <dgm:prSet presAssocID="{D24B9E9B-301B-43D1-8551-D8A9339DE477}" presName="rootConnector1" presStyleLbl="node1" presStyleIdx="0" presStyleCnt="0"/>
      <dgm:spPr/>
      <dgm:t>
        <a:bodyPr/>
        <a:lstStyle/>
        <a:p>
          <a:endParaRPr lang="en-GB"/>
        </a:p>
      </dgm:t>
    </dgm:pt>
    <dgm:pt modelId="{6A6552BA-FEF7-4130-BBE6-61F0315D09DE}" type="pres">
      <dgm:prSet presAssocID="{D24B9E9B-301B-43D1-8551-D8A9339DE477}" presName="hierChild2" presStyleCnt="0"/>
      <dgm:spPr/>
    </dgm:pt>
    <dgm:pt modelId="{3AB8017A-417D-41AF-BC78-08EB6D47A4C7}" type="pres">
      <dgm:prSet presAssocID="{09B67F49-2FA7-483E-827E-AAB89CD8D218}" presName="Name37" presStyleLbl="parChTrans1D2" presStyleIdx="0" presStyleCnt="3"/>
      <dgm:spPr/>
      <dgm:t>
        <a:bodyPr/>
        <a:lstStyle/>
        <a:p>
          <a:endParaRPr lang="en-GB"/>
        </a:p>
      </dgm:t>
    </dgm:pt>
    <dgm:pt modelId="{D983E6B6-CCFC-4325-A76D-9337F07D26DB}" type="pres">
      <dgm:prSet presAssocID="{668842E5-76CB-4A94-BD8B-F33C65C3D24D}" presName="hierRoot2" presStyleCnt="0">
        <dgm:presLayoutVars>
          <dgm:hierBranch val="init"/>
        </dgm:presLayoutVars>
      </dgm:prSet>
      <dgm:spPr/>
    </dgm:pt>
    <dgm:pt modelId="{A9917523-7A20-4D8E-B038-165C5389AC13}" type="pres">
      <dgm:prSet presAssocID="{668842E5-76CB-4A94-BD8B-F33C65C3D24D}" presName="rootComposite" presStyleCnt="0"/>
      <dgm:spPr/>
    </dgm:pt>
    <dgm:pt modelId="{15EA309B-E91D-4312-A1E1-E9CCFE56C65D}" type="pres">
      <dgm:prSet presAssocID="{668842E5-76CB-4A94-BD8B-F33C65C3D24D}" presName="rootText" presStyleLbl="node2" presStyleIdx="0" presStyleCnt="3" custScaleX="306030" custScaleY="121000" custLinFactNeighborX="-4649" custLinFactNeighborY="57840">
        <dgm:presLayoutVars>
          <dgm:chPref val="3"/>
        </dgm:presLayoutVars>
      </dgm:prSet>
      <dgm:spPr/>
      <dgm:t>
        <a:bodyPr/>
        <a:lstStyle/>
        <a:p>
          <a:endParaRPr lang="en-ZA"/>
        </a:p>
      </dgm:t>
    </dgm:pt>
    <dgm:pt modelId="{411E09EF-640F-4FDA-940C-3596C837E881}" type="pres">
      <dgm:prSet presAssocID="{668842E5-76CB-4A94-BD8B-F33C65C3D24D}" presName="rootConnector" presStyleLbl="node2" presStyleIdx="0" presStyleCnt="3"/>
      <dgm:spPr/>
      <dgm:t>
        <a:bodyPr/>
        <a:lstStyle/>
        <a:p>
          <a:endParaRPr lang="en-GB"/>
        </a:p>
      </dgm:t>
    </dgm:pt>
    <dgm:pt modelId="{77D5CCCD-6730-4F09-9CE7-6301348F09B2}" type="pres">
      <dgm:prSet presAssocID="{668842E5-76CB-4A94-BD8B-F33C65C3D24D}" presName="hierChild4" presStyleCnt="0"/>
      <dgm:spPr/>
    </dgm:pt>
    <dgm:pt modelId="{E141C4E6-0AB3-4A11-9712-9D2AD3252ACB}" type="pres">
      <dgm:prSet presAssocID="{D3C76C29-513C-4381-9FD7-B3AEEE5C0FEB}" presName="Name37" presStyleLbl="parChTrans1D3" presStyleIdx="0" presStyleCnt="9"/>
      <dgm:spPr/>
      <dgm:t>
        <a:bodyPr/>
        <a:lstStyle/>
        <a:p>
          <a:endParaRPr lang="en-GB"/>
        </a:p>
      </dgm:t>
    </dgm:pt>
    <dgm:pt modelId="{5AC1B252-F99A-4C03-B2F9-FDB304BD5920}" type="pres">
      <dgm:prSet presAssocID="{CADAB179-DE66-403E-AC10-29C963D3B539}" presName="hierRoot2" presStyleCnt="0">
        <dgm:presLayoutVars>
          <dgm:hierBranch val="init"/>
        </dgm:presLayoutVars>
      </dgm:prSet>
      <dgm:spPr/>
    </dgm:pt>
    <dgm:pt modelId="{A1BF729C-AE4E-4FC2-978D-34EE371C6455}" type="pres">
      <dgm:prSet presAssocID="{CADAB179-DE66-403E-AC10-29C963D3B539}" presName="rootComposite" presStyleCnt="0"/>
      <dgm:spPr/>
    </dgm:pt>
    <dgm:pt modelId="{27F0DBB7-C639-45C1-9810-E9DFF5D404CB}" type="pres">
      <dgm:prSet presAssocID="{CADAB179-DE66-403E-AC10-29C963D3B539}" presName="rootText" presStyleLbl="node3" presStyleIdx="0" presStyleCnt="9" custScaleX="290338" custScaleY="154181" custLinFactNeighborX="-69549" custLinFactNeighborY="22812">
        <dgm:presLayoutVars>
          <dgm:chPref val="3"/>
        </dgm:presLayoutVars>
      </dgm:prSet>
      <dgm:spPr/>
      <dgm:t>
        <a:bodyPr/>
        <a:lstStyle/>
        <a:p>
          <a:endParaRPr lang="en-GB"/>
        </a:p>
      </dgm:t>
    </dgm:pt>
    <dgm:pt modelId="{67870E9E-3DC3-4D55-9758-895C8901FFDC}" type="pres">
      <dgm:prSet presAssocID="{CADAB179-DE66-403E-AC10-29C963D3B539}" presName="rootConnector" presStyleLbl="node3" presStyleIdx="0" presStyleCnt="9"/>
      <dgm:spPr/>
      <dgm:t>
        <a:bodyPr/>
        <a:lstStyle/>
        <a:p>
          <a:endParaRPr lang="en-GB"/>
        </a:p>
      </dgm:t>
    </dgm:pt>
    <dgm:pt modelId="{0C7C37CA-7680-41D7-A90F-3BACCBD4BE6F}" type="pres">
      <dgm:prSet presAssocID="{CADAB179-DE66-403E-AC10-29C963D3B539}" presName="hierChild4" presStyleCnt="0"/>
      <dgm:spPr/>
    </dgm:pt>
    <dgm:pt modelId="{D25C66D9-728A-4C09-A1AC-2905F0CDF1EA}" type="pres">
      <dgm:prSet presAssocID="{CADAB179-DE66-403E-AC10-29C963D3B539}" presName="hierChild5" presStyleCnt="0"/>
      <dgm:spPr/>
    </dgm:pt>
    <dgm:pt modelId="{E51EED22-8F17-4213-9C13-32C503A7B96B}" type="pres">
      <dgm:prSet presAssocID="{BC8112E1-2EF2-4341-8E79-74A503592E1A}" presName="Name37" presStyleLbl="parChTrans1D3" presStyleIdx="1" presStyleCnt="9"/>
      <dgm:spPr/>
      <dgm:t>
        <a:bodyPr/>
        <a:lstStyle/>
        <a:p>
          <a:endParaRPr lang="en-GB"/>
        </a:p>
      </dgm:t>
    </dgm:pt>
    <dgm:pt modelId="{00AF42EB-3C2D-449E-8719-3B9CB3B7F5B7}" type="pres">
      <dgm:prSet presAssocID="{3C0D65DC-7679-43E2-B3C3-79F3FBAF84DA}" presName="hierRoot2" presStyleCnt="0">
        <dgm:presLayoutVars>
          <dgm:hierBranch val="init"/>
        </dgm:presLayoutVars>
      </dgm:prSet>
      <dgm:spPr/>
    </dgm:pt>
    <dgm:pt modelId="{E00D60BE-9014-4414-85E8-DEA61E6C2052}" type="pres">
      <dgm:prSet presAssocID="{3C0D65DC-7679-43E2-B3C3-79F3FBAF84DA}" presName="rootComposite" presStyleCnt="0"/>
      <dgm:spPr/>
    </dgm:pt>
    <dgm:pt modelId="{B87D0A27-FD37-4E40-8B4A-00BA965DAF7E}" type="pres">
      <dgm:prSet presAssocID="{3C0D65DC-7679-43E2-B3C3-79F3FBAF84DA}" presName="rootText" presStyleLbl="node3" presStyleIdx="1" presStyleCnt="9" custScaleX="290338" custScaleY="154005" custLinFactNeighborX="-68616" custLinFactNeighborY="-15295">
        <dgm:presLayoutVars>
          <dgm:chPref val="3"/>
        </dgm:presLayoutVars>
      </dgm:prSet>
      <dgm:spPr/>
      <dgm:t>
        <a:bodyPr/>
        <a:lstStyle/>
        <a:p>
          <a:endParaRPr lang="en-GB"/>
        </a:p>
      </dgm:t>
    </dgm:pt>
    <dgm:pt modelId="{B612E0AA-BAD7-4B30-8191-CC4F9695886E}" type="pres">
      <dgm:prSet presAssocID="{3C0D65DC-7679-43E2-B3C3-79F3FBAF84DA}" presName="rootConnector" presStyleLbl="node3" presStyleIdx="1" presStyleCnt="9"/>
      <dgm:spPr/>
      <dgm:t>
        <a:bodyPr/>
        <a:lstStyle/>
        <a:p>
          <a:endParaRPr lang="en-GB"/>
        </a:p>
      </dgm:t>
    </dgm:pt>
    <dgm:pt modelId="{4A4F78C1-0D60-4E93-B251-F027B513CBDB}" type="pres">
      <dgm:prSet presAssocID="{3C0D65DC-7679-43E2-B3C3-79F3FBAF84DA}" presName="hierChild4" presStyleCnt="0"/>
      <dgm:spPr/>
    </dgm:pt>
    <dgm:pt modelId="{509875E4-02B7-4818-8E7D-B78F05F08745}" type="pres">
      <dgm:prSet presAssocID="{3C0D65DC-7679-43E2-B3C3-79F3FBAF84DA}" presName="hierChild5" presStyleCnt="0"/>
      <dgm:spPr/>
    </dgm:pt>
    <dgm:pt modelId="{CAE1645D-D8DE-4CC5-B3DC-38C3187BB77F}" type="pres">
      <dgm:prSet presAssocID="{668842E5-76CB-4A94-BD8B-F33C65C3D24D}" presName="hierChild5" presStyleCnt="0"/>
      <dgm:spPr/>
    </dgm:pt>
    <dgm:pt modelId="{6701E209-19A6-4A79-996E-8F31C0E1CBFF}" type="pres">
      <dgm:prSet presAssocID="{A851E6D2-CFB7-47E1-A3B1-7F56258D43A0}" presName="Name37" presStyleLbl="parChTrans1D2" presStyleIdx="1" presStyleCnt="3"/>
      <dgm:spPr/>
      <dgm:t>
        <a:bodyPr/>
        <a:lstStyle/>
        <a:p>
          <a:endParaRPr lang="en-GB"/>
        </a:p>
      </dgm:t>
    </dgm:pt>
    <dgm:pt modelId="{BE396CB5-01FD-4F24-B675-E9524890DAA6}" type="pres">
      <dgm:prSet presAssocID="{400EA397-4C16-4D8C-BB36-80C0FB2AAF6D}" presName="hierRoot2" presStyleCnt="0">
        <dgm:presLayoutVars>
          <dgm:hierBranch val="init"/>
        </dgm:presLayoutVars>
      </dgm:prSet>
      <dgm:spPr/>
    </dgm:pt>
    <dgm:pt modelId="{C695E575-FB5A-4D12-B028-DE4D61A30167}" type="pres">
      <dgm:prSet presAssocID="{400EA397-4C16-4D8C-BB36-80C0FB2AAF6D}" presName="rootComposite" presStyleCnt="0"/>
      <dgm:spPr/>
    </dgm:pt>
    <dgm:pt modelId="{BB9F5F39-AF99-4666-AF00-A0E2EC2E438E}" type="pres">
      <dgm:prSet presAssocID="{400EA397-4C16-4D8C-BB36-80C0FB2AAF6D}" presName="rootText" presStyleLbl="node2" presStyleIdx="1" presStyleCnt="3" custScaleX="306030" custLinFactNeighborX="8719" custLinFactNeighborY="92134">
        <dgm:presLayoutVars>
          <dgm:chPref val="3"/>
        </dgm:presLayoutVars>
      </dgm:prSet>
      <dgm:spPr/>
      <dgm:t>
        <a:bodyPr/>
        <a:lstStyle/>
        <a:p>
          <a:endParaRPr lang="en-ZA"/>
        </a:p>
      </dgm:t>
    </dgm:pt>
    <dgm:pt modelId="{36DA1266-3721-4FF1-B328-51132AD07EB8}" type="pres">
      <dgm:prSet presAssocID="{400EA397-4C16-4D8C-BB36-80C0FB2AAF6D}" presName="rootConnector" presStyleLbl="node2" presStyleIdx="1" presStyleCnt="3"/>
      <dgm:spPr/>
      <dgm:t>
        <a:bodyPr/>
        <a:lstStyle/>
        <a:p>
          <a:endParaRPr lang="en-GB"/>
        </a:p>
      </dgm:t>
    </dgm:pt>
    <dgm:pt modelId="{6B0F00BE-EC87-41AC-A02E-76B1224E220B}" type="pres">
      <dgm:prSet presAssocID="{400EA397-4C16-4D8C-BB36-80C0FB2AAF6D}" presName="hierChild4" presStyleCnt="0"/>
      <dgm:spPr/>
    </dgm:pt>
    <dgm:pt modelId="{EB816F6B-548C-4613-ACBC-DA90B1166F56}" type="pres">
      <dgm:prSet presAssocID="{290B7C72-60F7-46B1-850D-3962452652B3}" presName="Name37" presStyleLbl="parChTrans1D3" presStyleIdx="2" presStyleCnt="9"/>
      <dgm:spPr/>
      <dgm:t>
        <a:bodyPr/>
        <a:lstStyle/>
        <a:p>
          <a:endParaRPr lang="en-GB"/>
        </a:p>
      </dgm:t>
    </dgm:pt>
    <dgm:pt modelId="{C5C0F52C-083F-4BC8-B7C5-AD051F54A13A}" type="pres">
      <dgm:prSet presAssocID="{CC4B2D82-980C-45FE-992C-C708B0979F6D}" presName="hierRoot2" presStyleCnt="0">
        <dgm:presLayoutVars>
          <dgm:hierBranch val="init"/>
        </dgm:presLayoutVars>
      </dgm:prSet>
      <dgm:spPr/>
    </dgm:pt>
    <dgm:pt modelId="{CCD7EABB-7B01-4A8F-B536-BA7880577DD1}" type="pres">
      <dgm:prSet presAssocID="{CC4B2D82-980C-45FE-992C-C708B0979F6D}" presName="rootComposite" presStyleCnt="0"/>
      <dgm:spPr/>
    </dgm:pt>
    <dgm:pt modelId="{BFA06575-E8DA-4801-8735-C74FC8688D5E}" type="pres">
      <dgm:prSet presAssocID="{CC4B2D82-980C-45FE-992C-C708B0979F6D}" presName="rootText" presStyleLbl="node3" presStyleIdx="2" presStyleCnt="9" custScaleX="306030" custScaleY="107299" custLinFactNeighborX="-66908" custLinFactNeighborY="61517">
        <dgm:presLayoutVars>
          <dgm:chPref val="3"/>
        </dgm:presLayoutVars>
      </dgm:prSet>
      <dgm:spPr/>
      <dgm:t>
        <a:bodyPr/>
        <a:lstStyle/>
        <a:p>
          <a:endParaRPr lang="en-ZA"/>
        </a:p>
      </dgm:t>
    </dgm:pt>
    <dgm:pt modelId="{80DF7085-C2AC-4B4D-A970-4E5E93A801B3}" type="pres">
      <dgm:prSet presAssocID="{CC4B2D82-980C-45FE-992C-C708B0979F6D}" presName="rootConnector" presStyleLbl="node3" presStyleIdx="2" presStyleCnt="9"/>
      <dgm:spPr/>
      <dgm:t>
        <a:bodyPr/>
        <a:lstStyle/>
        <a:p>
          <a:endParaRPr lang="en-GB"/>
        </a:p>
      </dgm:t>
    </dgm:pt>
    <dgm:pt modelId="{43B1340B-3BA7-4398-A5A7-7C55A81806D7}" type="pres">
      <dgm:prSet presAssocID="{CC4B2D82-980C-45FE-992C-C708B0979F6D}" presName="hierChild4" presStyleCnt="0"/>
      <dgm:spPr/>
    </dgm:pt>
    <dgm:pt modelId="{8217BD96-FD06-4673-8142-7A1D4416A3C3}" type="pres">
      <dgm:prSet presAssocID="{CC4B2D82-980C-45FE-992C-C708B0979F6D}" presName="hierChild5" presStyleCnt="0"/>
      <dgm:spPr/>
    </dgm:pt>
    <dgm:pt modelId="{7D3E8858-F51C-423B-888C-141CC3620532}" type="pres">
      <dgm:prSet presAssocID="{DC81097A-015F-47C4-9587-B92BAFC82183}" presName="Name37" presStyleLbl="parChTrans1D3" presStyleIdx="3" presStyleCnt="9"/>
      <dgm:spPr/>
      <dgm:t>
        <a:bodyPr/>
        <a:lstStyle/>
        <a:p>
          <a:endParaRPr lang="en-GB"/>
        </a:p>
      </dgm:t>
    </dgm:pt>
    <dgm:pt modelId="{89F6DC6E-4CC6-4BE7-BEF1-67030E773677}" type="pres">
      <dgm:prSet presAssocID="{A073A95C-A6A2-4162-B629-7E0EBA5D53A0}" presName="hierRoot2" presStyleCnt="0">
        <dgm:presLayoutVars>
          <dgm:hierBranch val="init"/>
        </dgm:presLayoutVars>
      </dgm:prSet>
      <dgm:spPr/>
    </dgm:pt>
    <dgm:pt modelId="{62F5E4F3-E930-4422-9FC7-A1C194008FBA}" type="pres">
      <dgm:prSet presAssocID="{A073A95C-A6A2-4162-B629-7E0EBA5D53A0}" presName="rootComposite" presStyleCnt="0"/>
      <dgm:spPr/>
    </dgm:pt>
    <dgm:pt modelId="{3E16B6F0-8331-4EAF-9177-8D9C58F2C2DF}" type="pres">
      <dgm:prSet presAssocID="{A073A95C-A6A2-4162-B629-7E0EBA5D53A0}" presName="rootText" presStyleLbl="node3" presStyleIdx="3" presStyleCnt="9" custScaleX="306030" custScaleY="107299" custLinFactNeighborX="-67118" custLinFactNeighborY="24089">
        <dgm:presLayoutVars>
          <dgm:chPref val="3"/>
        </dgm:presLayoutVars>
      </dgm:prSet>
      <dgm:spPr/>
      <dgm:t>
        <a:bodyPr/>
        <a:lstStyle/>
        <a:p>
          <a:endParaRPr lang="en-ZA"/>
        </a:p>
      </dgm:t>
    </dgm:pt>
    <dgm:pt modelId="{EE9EA009-E403-45F5-AB71-067DC5B0AD2F}" type="pres">
      <dgm:prSet presAssocID="{A073A95C-A6A2-4162-B629-7E0EBA5D53A0}" presName="rootConnector" presStyleLbl="node3" presStyleIdx="3" presStyleCnt="9"/>
      <dgm:spPr/>
      <dgm:t>
        <a:bodyPr/>
        <a:lstStyle/>
        <a:p>
          <a:endParaRPr lang="en-GB"/>
        </a:p>
      </dgm:t>
    </dgm:pt>
    <dgm:pt modelId="{018A6C29-ABFC-4D60-8A1F-B771B23C7481}" type="pres">
      <dgm:prSet presAssocID="{A073A95C-A6A2-4162-B629-7E0EBA5D53A0}" presName="hierChild4" presStyleCnt="0"/>
      <dgm:spPr/>
    </dgm:pt>
    <dgm:pt modelId="{19D764E0-B329-4977-B671-31FF958BF8E5}" type="pres">
      <dgm:prSet presAssocID="{A073A95C-A6A2-4162-B629-7E0EBA5D53A0}" presName="hierChild5" presStyleCnt="0"/>
      <dgm:spPr/>
    </dgm:pt>
    <dgm:pt modelId="{C35E7C2F-674B-4A70-811E-B3FE381ABFD7}" type="pres">
      <dgm:prSet presAssocID="{60BF8CA8-1410-47EB-B4CD-C6803F0BA9C2}" presName="Name37" presStyleLbl="parChTrans1D3" presStyleIdx="4" presStyleCnt="9"/>
      <dgm:spPr/>
      <dgm:t>
        <a:bodyPr/>
        <a:lstStyle/>
        <a:p>
          <a:endParaRPr lang="en-GB"/>
        </a:p>
      </dgm:t>
    </dgm:pt>
    <dgm:pt modelId="{38E27CBD-95F9-4F0C-A69E-9363798E2E06}" type="pres">
      <dgm:prSet presAssocID="{757C7C64-D578-41A2-B8A4-ABE7461401C6}" presName="hierRoot2" presStyleCnt="0">
        <dgm:presLayoutVars>
          <dgm:hierBranch val="init"/>
        </dgm:presLayoutVars>
      </dgm:prSet>
      <dgm:spPr/>
    </dgm:pt>
    <dgm:pt modelId="{B1C93543-4171-445F-8063-5BC6B8FA9719}" type="pres">
      <dgm:prSet presAssocID="{757C7C64-D578-41A2-B8A4-ABE7461401C6}" presName="rootComposite" presStyleCnt="0"/>
      <dgm:spPr/>
    </dgm:pt>
    <dgm:pt modelId="{354D74DC-6604-4DC7-844D-6DC6C6DFEF02}" type="pres">
      <dgm:prSet presAssocID="{757C7C64-D578-41A2-B8A4-ABE7461401C6}" presName="rootText" presStyleLbl="node3" presStyleIdx="4" presStyleCnt="9" custScaleX="306030" custLinFactNeighborX="-67118" custLinFactNeighborY="-12462">
        <dgm:presLayoutVars>
          <dgm:chPref val="3"/>
        </dgm:presLayoutVars>
      </dgm:prSet>
      <dgm:spPr/>
      <dgm:t>
        <a:bodyPr/>
        <a:lstStyle/>
        <a:p>
          <a:endParaRPr lang="en-ZA"/>
        </a:p>
      </dgm:t>
    </dgm:pt>
    <dgm:pt modelId="{AC9C2694-79FC-442C-A399-D5B6AADE2A7B}" type="pres">
      <dgm:prSet presAssocID="{757C7C64-D578-41A2-B8A4-ABE7461401C6}" presName="rootConnector" presStyleLbl="node3" presStyleIdx="4" presStyleCnt="9"/>
      <dgm:spPr/>
      <dgm:t>
        <a:bodyPr/>
        <a:lstStyle/>
        <a:p>
          <a:endParaRPr lang="en-GB"/>
        </a:p>
      </dgm:t>
    </dgm:pt>
    <dgm:pt modelId="{A98C0C07-96E7-4F68-B1B2-560D20B10D68}" type="pres">
      <dgm:prSet presAssocID="{757C7C64-D578-41A2-B8A4-ABE7461401C6}" presName="hierChild4" presStyleCnt="0"/>
      <dgm:spPr/>
    </dgm:pt>
    <dgm:pt modelId="{6C7C2411-40BE-4703-AA54-E6CE69F9876F}" type="pres">
      <dgm:prSet presAssocID="{757C7C64-D578-41A2-B8A4-ABE7461401C6}" presName="hierChild5" presStyleCnt="0"/>
      <dgm:spPr/>
    </dgm:pt>
    <dgm:pt modelId="{189C06E7-6554-4773-883B-9A06A4AD5D29}" type="pres">
      <dgm:prSet presAssocID="{6FCF90B2-B515-4294-8B0B-A298A6F2A602}" presName="Name37" presStyleLbl="parChTrans1D3" presStyleIdx="5" presStyleCnt="9"/>
      <dgm:spPr/>
      <dgm:t>
        <a:bodyPr/>
        <a:lstStyle/>
        <a:p>
          <a:endParaRPr lang="en-GB"/>
        </a:p>
      </dgm:t>
    </dgm:pt>
    <dgm:pt modelId="{51FD819A-099B-4D5C-B676-652373F3A7A4}" type="pres">
      <dgm:prSet presAssocID="{5B2B850E-8934-4DBF-AEC7-024D345F7E36}" presName="hierRoot2" presStyleCnt="0">
        <dgm:presLayoutVars>
          <dgm:hierBranch val="init"/>
        </dgm:presLayoutVars>
      </dgm:prSet>
      <dgm:spPr/>
    </dgm:pt>
    <dgm:pt modelId="{56C1B4FB-6488-46D5-A471-8AD9ACB9B285}" type="pres">
      <dgm:prSet presAssocID="{5B2B850E-8934-4DBF-AEC7-024D345F7E36}" presName="rootComposite" presStyleCnt="0"/>
      <dgm:spPr/>
    </dgm:pt>
    <dgm:pt modelId="{DF91D6A3-9371-425B-9579-8E1D17E53093}" type="pres">
      <dgm:prSet presAssocID="{5B2B850E-8934-4DBF-AEC7-024D345F7E36}" presName="rootText" presStyleLbl="node3" presStyleIdx="5" presStyleCnt="9" custScaleX="306030" custLinFactNeighborX="-67118" custLinFactNeighborY="-46777">
        <dgm:presLayoutVars>
          <dgm:chPref val="3"/>
        </dgm:presLayoutVars>
      </dgm:prSet>
      <dgm:spPr/>
      <dgm:t>
        <a:bodyPr/>
        <a:lstStyle/>
        <a:p>
          <a:endParaRPr lang="en-ZA"/>
        </a:p>
      </dgm:t>
    </dgm:pt>
    <dgm:pt modelId="{DE60CEE0-0DBC-453B-BD74-F0C6FBCEE472}" type="pres">
      <dgm:prSet presAssocID="{5B2B850E-8934-4DBF-AEC7-024D345F7E36}" presName="rootConnector" presStyleLbl="node3" presStyleIdx="5" presStyleCnt="9"/>
      <dgm:spPr/>
      <dgm:t>
        <a:bodyPr/>
        <a:lstStyle/>
        <a:p>
          <a:endParaRPr lang="en-GB"/>
        </a:p>
      </dgm:t>
    </dgm:pt>
    <dgm:pt modelId="{BDCD85EA-80E9-43C8-8BB3-82B7BE071EFD}" type="pres">
      <dgm:prSet presAssocID="{5B2B850E-8934-4DBF-AEC7-024D345F7E36}" presName="hierChild4" presStyleCnt="0"/>
      <dgm:spPr/>
    </dgm:pt>
    <dgm:pt modelId="{267C18FE-2B74-470A-9576-177AADE8D94A}" type="pres">
      <dgm:prSet presAssocID="{5B2B850E-8934-4DBF-AEC7-024D345F7E36}" presName="hierChild5" presStyleCnt="0"/>
      <dgm:spPr/>
    </dgm:pt>
    <dgm:pt modelId="{D4658D6C-430D-46B1-B562-E6B7C79A679D}" type="pres">
      <dgm:prSet presAssocID="{AD978D37-A5B7-4AF8-964F-0FE45BCD3B01}" presName="Name37" presStyleLbl="parChTrans1D3" presStyleIdx="6" presStyleCnt="9"/>
      <dgm:spPr/>
      <dgm:t>
        <a:bodyPr/>
        <a:lstStyle/>
        <a:p>
          <a:endParaRPr lang="en-GB"/>
        </a:p>
      </dgm:t>
    </dgm:pt>
    <dgm:pt modelId="{C5E89C26-DF0B-4218-87DD-DC4F0881612B}" type="pres">
      <dgm:prSet presAssocID="{4AB10BC1-C5D6-437B-8CE8-6206EA48B93F}" presName="hierRoot2" presStyleCnt="0">
        <dgm:presLayoutVars>
          <dgm:hierBranch val="init"/>
        </dgm:presLayoutVars>
      </dgm:prSet>
      <dgm:spPr/>
    </dgm:pt>
    <dgm:pt modelId="{7CD1A50C-133D-4935-A847-1DAC82F38EC5}" type="pres">
      <dgm:prSet presAssocID="{4AB10BC1-C5D6-437B-8CE8-6206EA48B93F}" presName="rootComposite" presStyleCnt="0"/>
      <dgm:spPr/>
    </dgm:pt>
    <dgm:pt modelId="{43E37C47-911A-4D8D-B993-2AB46DDA81A9}" type="pres">
      <dgm:prSet presAssocID="{4AB10BC1-C5D6-437B-8CE8-6206EA48B93F}" presName="rootText" presStyleLbl="node3" presStyleIdx="6" presStyleCnt="9" custScaleX="306030" custLinFactNeighborX="-65430" custLinFactNeighborY="-77717">
        <dgm:presLayoutVars>
          <dgm:chPref val="3"/>
        </dgm:presLayoutVars>
      </dgm:prSet>
      <dgm:spPr/>
      <dgm:t>
        <a:bodyPr/>
        <a:lstStyle/>
        <a:p>
          <a:endParaRPr lang="en-ZA"/>
        </a:p>
      </dgm:t>
    </dgm:pt>
    <dgm:pt modelId="{40BA841C-B515-4819-92E3-54F5BBBCEBF7}" type="pres">
      <dgm:prSet presAssocID="{4AB10BC1-C5D6-437B-8CE8-6206EA48B93F}" presName="rootConnector" presStyleLbl="node3" presStyleIdx="6" presStyleCnt="9"/>
      <dgm:spPr/>
      <dgm:t>
        <a:bodyPr/>
        <a:lstStyle/>
        <a:p>
          <a:endParaRPr lang="en-GB"/>
        </a:p>
      </dgm:t>
    </dgm:pt>
    <dgm:pt modelId="{6A378A8B-CC56-4D16-B20B-9261E157C24D}" type="pres">
      <dgm:prSet presAssocID="{4AB10BC1-C5D6-437B-8CE8-6206EA48B93F}" presName="hierChild4" presStyleCnt="0"/>
      <dgm:spPr/>
    </dgm:pt>
    <dgm:pt modelId="{40669F29-24D7-4416-9180-581D9A288D37}" type="pres">
      <dgm:prSet presAssocID="{4AB10BC1-C5D6-437B-8CE8-6206EA48B93F}" presName="hierChild5" presStyleCnt="0"/>
      <dgm:spPr/>
    </dgm:pt>
    <dgm:pt modelId="{3B9BBFC3-3DD0-4EB8-95D3-818918172A03}" type="pres">
      <dgm:prSet presAssocID="{400EA397-4C16-4D8C-BB36-80C0FB2AAF6D}" presName="hierChild5" presStyleCnt="0"/>
      <dgm:spPr/>
    </dgm:pt>
    <dgm:pt modelId="{71E05AA3-BDC0-4B2C-B5EB-455D38957632}" type="pres">
      <dgm:prSet presAssocID="{AEA76BDD-206F-4ABB-9D3C-E16FD5028F6F}" presName="Name37" presStyleLbl="parChTrans1D2" presStyleIdx="2" presStyleCnt="3"/>
      <dgm:spPr/>
      <dgm:t>
        <a:bodyPr/>
        <a:lstStyle/>
        <a:p>
          <a:endParaRPr lang="en-GB"/>
        </a:p>
      </dgm:t>
    </dgm:pt>
    <dgm:pt modelId="{018344B2-E66B-4E08-A42A-EDFA4CFD5A75}" type="pres">
      <dgm:prSet presAssocID="{83E87AF3-D759-4DDE-890E-F1AE315A9BE9}" presName="hierRoot2" presStyleCnt="0">
        <dgm:presLayoutVars>
          <dgm:hierBranch val="init"/>
        </dgm:presLayoutVars>
      </dgm:prSet>
      <dgm:spPr/>
    </dgm:pt>
    <dgm:pt modelId="{FC1829EB-7997-43CD-A938-86363B41CE11}" type="pres">
      <dgm:prSet presAssocID="{83E87AF3-D759-4DDE-890E-F1AE315A9BE9}" presName="rootComposite" presStyleCnt="0"/>
      <dgm:spPr/>
    </dgm:pt>
    <dgm:pt modelId="{7009C7B3-2B2A-453D-A492-9B9545DF5B5D}" type="pres">
      <dgm:prSet presAssocID="{83E87AF3-D759-4DDE-890E-F1AE315A9BE9}" presName="rootText" presStyleLbl="node2" presStyleIdx="2" presStyleCnt="3" custScaleX="280870" custLinFactNeighborX="33829" custLinFactNeighborY="99635">
        <dgm:presLayoutVars>
          <dgm:chPref val="3"/>
        </dgm:presLayoutVars>
      </dgm:prSet>
      <dgm:spPr/>
      <dgm:t>
        <a:bodyPr/>
        <a:lstStyle/>
        <a:p>
          <a:endParaRPr lang="en-ZA"/>
        </a:p>
      </dgm:t>
    </dgm:pt>
    <dgm:pt modelId="{25C9C704-42D8-47F2-B112-D37090E48ABF}" type="pres">
      <dgm:prSet presAssocID="{83E87AF3-D759-4DDE-890E-F1AE315A9BE9}" presName="rootConnector" presStyleLbl="node2" presStyleIdx="2" presStyleCnt="3"/>
      <dgm:spPr/>
      <dgm:t>
        <a:bodyPr/>
        <a:lstStyle/>
        <a:p>
          <a:endParaRPr lang="en-GB"/>
        </a:p>
      </dgm:t>
    </dgm:pt>
    <dgm:pt modelId="{17B43CFC-F791-4439-82B7-FBDBA8C4ED30}" type="pres">
      <dgm:prSet presAssocID="{83E87AF3-D759-4DDE-890E-F1AE315A9BE9}" presName="hierChild4" presStyleCnt="0"/>
      <dgm:spPr/>
    </dgm:pt>
    <dgm:pt modelId="{CDFC99A0-D3B6-4100-9FFB-5565D2D1F0D5}" type="pres">
      <dgm:prSet presAssocID="{CB8593CC-6CDF-4A8D-B7B0-52A1E4DDF81F}" presName="Name37" presStyleLbl="parChTrans1D3" presStyleIdx="7" presStyleCnt="9"/>
      <dgm:spPr/>
      <dgm:t>
        <a:bodyPr/>
        <a:lstStyle/>
        <a:p>
          <a:endParaRPr lang="en-GB"/>
        </a:p>
      </dgm:t>
    </dgm:pt>
    <dgm:pt modelId="{35A58141-FF11-48E9-B105-5BE7EBB1F786}" type="pres">
      <dgm:prSet presAssocID="{E2970F0F-4D51-4469-8DD8-C23F4E650A26}" presName="hierRoot2" presStyleCnt="0">
        <dgm:presLayoutVars>
          <dgm:hierBranch/>
        </dgm:presLayoutVars>
      </dgm:prSet>
      <dgm:spPr/>
    </dgm:pt>
    <dgm:pt modelId="{9A6BC971-E8C0-4309-9D00-D556C52CFCB4}" type="pres">
      <dgm:prSet presAssocID="{E2970F0F-4D51-4469-8DD8-C23F4E650A26}" presName="rootComposite" presStyleCnt="0"/>
      <dgm:spPr/>
    </dgm:pt>
    <dgm:pt modelId="{6609D1AA-2B4F-4201-B0E2-CCEB0C5C652F}" type="pres">
      <dgm:prSet presAssocID="{E2970F0F-4D51-4469-8DD8-C23F4E650A26}" presName="rootText" presStyleLbl="node3" presStyleIdx="7" presStyleCnt="9" custScaleX="275270" custScaleY="134278" custLinFactNeighborX="-32764" custLinFactNeighborY="67392">
        <dgm:presLayoutVars>
          <dgm:chPref val="3"/>
        </dgm:presLayoutVars>
      </dgm:prSet>
      <dgm:spPr/>
      <dgm:t>
        <a:bodyPr/>
        <a:lstStyle/>
        <a:p>
          <a:endParaRPr lang="en-ZA"/>
        </a:p>
      </dgm:t>
    </dgm:pt>
    <dgm:pt modelId="{A9A7D6F1-6E5B-4E52-8E15-8D58A404C3A6}" type="pres">
      <dgm:prSet presAssocID="{E2970F0F-4D51-4469-8DD8-C23F4E650A26}" presName="rootConnector" presStyleLbl="node3" presStyleIdx="7" presStyleCnt="9"/>
      <dgm:spPr/>
      <dgm:t>
        <a:bodyPr/>
        <a:lstStyle/>
        <a:p>
          <a:endParaRPr lang="en-GB"/>
        </a:p>
      </dgm:t>
    </dgm:pt>
    <dgm:pt modelId="{D139FFF9-BAA6-435B-9CF7-556E5586BB72}" type="pres">
      <dgm:prSet presAssocID="{E2970F0F-4D51-4469-8DD8-C23F4E650A26}" presName="hierChild4" presStyleCnt="0"/>
      <dgm:spPr/>
    </dgm:pt>
    <dgm:pt modelId="{2E30313C-044B-4C0B-B580-D490FD6B5D85}" type="pres">
      <dgm:prSet presAssocID="{E2970F0F-4D51-4469-8DD8-C23F4E650A26}" presName="hierChild5" presStyleCnt="0"/>
      <dgm:spPr/>
    </dgm:pt>
    <dgm:pt modelId="{329CEB1D-746D-48A2-BD45-E822BC08A85B}" type="pres">
      <dgm:prSet presAssocID="{F8FAC395-887C-44C0-806B-7975347E378D}" presName="Name37" presStyleLbl="parChTrans1D3" presStyleIdx="8" presStyleCnt="9"/>
      <dgm:spPr/>
      <dgm:t>
        <a:bodyPr/>
        <a:lstStyle/>
        <a:p>
          <a:endParaRPr lang="en-GB"/>
        </a:p>
      </dgm:t>
    </dgm:pt>
    <dgm:pt modelId="{7A75F503-EFFE-46ED-92D7-180E1FFEA94D}" type="pres">
      <dgm:prSet presAssocID="{B45945A7-2978-487E-9C19-74B919D9A5F6}" presName="hierRoot2" presStyleCnt="0">
        <dgm:presLayoutVars>
          <dgm:hierBranch/>
        </dgm:presLayoutVars>
      </dgm:prSet>
      <dgm:spPr/>
    </dgm:pt>
    <dgm:pt modelId="{B6DB0A8B-86EA-4583-AD16-6394BB11ADCC}" type="pres">
      <dgm:prSet presAssocID="{B45945A7-2978-487E-9C19-74B919D9A5F6}" presName="rootComposite" presStyleCnt="0"/>
      <dgm:spPr/>
    </dgm:pt>
    <dgm:pt modelId="{7338F19F-28CD-4EBE-8DF9-D67BFCD0C94F}" type="pres">
      <dgm:prSet presAssocID="{B45945A7-2978-487E-9C19-74B919D9A5F6}" presName="rootText" presStyleLbl="node3" presStyleIdx="8" presStyleCnt="9" custScaleX="275270" custScaleY="134278" custLinFactNeighborX="-32764" custLinFactNeighborY="36686">
        <dgm:presLayoutVars>
          <dgm:chPref val="3"/>
        </dgm:presLayoutVars>
      </dgm:prSet>
      <dgm:spPr/>
      <dgm:t>
        <a:bodyPr/>
        <a:lstStyle/>
        <a:p>
          <a:endParaRPr lang="en-ZA"/>
        </a:p>
      </dgm:t>
    </dgm:pt>
    <dgm:pt modelId="{117DC9C7-2EEA-48E7-B5A6-9980E2C4702E}" type="pres">
      <dgm:prSet presAssocID="{B45945A7-2978-487E-9C19-74B919D9A5F6}" presName="rootConnector" presStyleLbl="node3" presStyleIdx="8" presStyleCnt="9"/>
      <dgm:spPr/>
      <dgm:t>
        <a:bodyPr/>
        <a:lstStyle/>
        <a:p>
          <a:endParaRPr lang="en-GB"/>
        </a:p>
      </dgm:t>
    </dgm:pt>
    <dgm:pt modelId="{FDFE6C41-29A1-4224-B8EA-C6602660D1DB}" type="pres">
      <dgm:prSet presAssocID="{B45945A7-2978-487E-9C19-74B919D9A5F6}" presName="hierChild4" presStyleCnt="0"/>
      <dgm:spPr/>
    </dgm:pt>
    <dgm:pt modelId="{0A25191C-D58C-46FB-AEC7-C13093206434}" type="pres">
      <dgm:prSet presAssocID="{B45945A7-2978-487E-9C19-74B919D9A5F6}" presName="hierChild5" presStyleCnt="0"/>
      <dgm:spPr/>
    </dgm:pt>
    <dgm:pt modelId="{8C4DEF1A-6490-4EC3-97EB-11C6B39E892C}" type="pres">
      <dgm:prSet presAssocID="{83E87AF3-D759-4DDE-890E-F1AE315A9BE9}" presName="hierChild5" presStyleCnt="0"/>
      <dgm:spPr/>
    </dgm:pt>
    <dgm:pt modelId="{28791990-093F-4A55-B6DA-19A6C7A23C9F}" type="pres">
      <dgm:prSet presAssocID="{D24B9E9B-301B-43D1-8551-D8A9339DE477}" presName="hierChild3" presStyleCnt="0"/>
      <dgm:spPr/>
    </dgm:pt>
  </dgm:ptLst>
  <dgm:cxnLst>
    <dgm:cxn modelId="{D631B749-658C-42BB-8081-4FAB1B071852}" type="presOf" srcId="{CB8593CC-6CDF-4A8D-B7B0-52A1E4DDF81F}" destId="{CDFC99A0-D3B6-4100-9FFB-5565D2D1F0D5}" srcOrd="0" destOrd="0" presId="urn:microsoft.com/office/officeart/2005/8/layout/orgChart1"/>
    <dgm:cxn modelId="{4E8C8810-FB9A-499D-B659-D2A24E7228AD}" type="presOf" srcId="{DC81097A-015F-47C4-9587-B92BAFC82183}" destId="{7D3E8858-F51C-423B-888C-141CC3620532}" srcOrd="0" destOrd="0" presId="urn:microsoft.com/office/officeart/2005/8/layout/orgChart1"/>
    <dgm:cxn modelId="{1923DD11-2932-4797-9E18-B1064693F468}" type="presOf" srcId="{400EA397-4C16-4D8C-BB36-80C0FB2AAF6D}" destId="{36DA1266-3721-4FF1-B328-51132AD07EB8}" srcOrd="1" destOrd="0" presId="urn:microsoft.com/office/officeart/2005/8/layout/orgChart1"/>
    <dgm:cxn modelId="{29A3A931-46EA-41E6-A745-BD4DBE112B80}" type="presOf" srcId="{4AB10BC1-C5D6-437B-8CE8-6206EA48B93F}" destId="{40BA841C-B515-4819-92E3-54F5BBBCEBF7}" srcOrd="1" destOrd="0" presId="urn:microsoft.com/office/officeart/2005/8/layout/orgChart1"/>
    <dgm:cxn modelId="{05263D17-AD31-433B-B4EE-A608AB57C104}" type="presOf" srcId="{4AB10BC1-C5D6-437B-8CE8-6206EA48B93F}" destId="{43E37C47-911A-4D8D-B993-2AB46DDA81A9}" srcOrd="0" destOrd="0" presId="urn:microsoft.com/office/officeart/2005/8/layout/orgChart1"/>
    <dgm:cxn modelId="{C8BF5819-C582-4264-B34A-173BFCC9D636}" type="presOf" srcId="{668842E5-76CB-4A94-BD8B-F33C65C3D24D}" destId="{411E09EF-640F-4FDA-940C-3596C837E881}" srcOrd="1" destOrd="0" presId="urn:microsoft.com/office/officeart/2005/8/layout/orgChart1"/>
    <dgm:cxn modelId="{050D18C5-9C70-479E-8992-8E0D66F758E3}" type="presOf" srcId="{09B67F49-2FA7-483E-827E-AAB89CD8D218}" destId="{3AB8017A-417D-41AF-BC78-08EB6D47A4C7}" srcOrd="0" destOrd="0" presId="urn:microsoft.com/office/officeart/2005/8/layout/orgChart1"/>
    <dgm:cxn modelId="{C4A0D823-27DC-4C80-A022-2DD57C10C6DE}" type="presOf" srcId="{CADAB179-DE66-403E-AC10-29C963D3B539}" destId="{27F0DBB7-C639-45C1-9810-E9DFF5D404CB}" srcOrd="0" destOrd="0" presId="urn:microsoft.com/office/officeart/2005/8/layout/orgChart1"/>
    <dgm:cxn modelId="{5A1A232D-C69A-4063-B5B4-7488B24A0F8B}" srcId="{83E87AF3-D759-4DDE-890E-F1AE315A9BE9}" destId="{B45945A7-2978-487E-9C19-74B919D9A5F6}" srcOrd="1" destOrd="0" parTransId="{F8FAC395-887C-44C0-806B-7975347E378D}" sibTransId="{6AF2C78E-1894-417C-A527-1BD56D74D019}"/>
    <dgm:cxn modelId="{BDE12B41-6C8A-49C8-965B-58A753F20A6D}" type="presOf" srcId="{F8FAC395-887C-44C0-806B-7975347E378D}" destId="{329CEB1D-746D-48A2-BD45-E822BC08A85B}" srcOrd="0" destOrd="0" presId="urn:microsoft.com/office/officeart/2005/8/layout/orgChart1"/>
    <dgm:cxn modelId="{352888CD-91CA-4C42-B126-F94A105E9974}" srcId="{D24B9E9B-301B-43D1-8551-D8A9339DE477}" destId="{83E87AF3-D759-4DDE-890E-F1AE315A9BE9}" srcOrd="2" destOrd="0" parTransId="{AEA76BDD-206F-4ABB-9D3C-E16FD5028F6F}" sibTransId="{EC948441-CFBA-4067-BD19-4F9C9593091E}"/>
    <dgm:cxn modelId="{CB663695-50E9-427D-A284-0E84D6A6B0DE}" type="presOf" srcId="{0894C1A7-F0C5-49F9-9BC1-FE217EE89E10}" destId="{AB6E506C-7CDA-4720-B7E1-880B179B85F1}" srcOrd="0" destOrd="0" presId="urn:microsoft.com/office/officeart/2005/8/layout/orgChart1"/>
    <dgm:cxn modelId="{57CF11FB-D338-4F13-B477-623FB1C92677}" type="presOf" srcId="{E2970F0F-4D51-4469-8DD8-C23F4E650A26}" destId="{A9A7D6F1-6E5B-4E52-8E15-8D58A404C3A6}" srcOrd="1" destOrd="0" presId="urn:microsoft.com/office/officeart/2005/8/layout/orgChart1"/>
    <dgm:cxn modelId="{D109D5C8-32BC-428B-ABEB-C7F62CEAF819}" type="presOf" srcId="{757C7C64-D578-41A2-B8A4-ABE7461401C6}" destId="{AC9C2694-79FC-442C-A399-D5B6AADE2A7B}" srcOrd="1" destOrd="0" presId="urn:microsoft.com/office/officeart/2005/8/layout/orgChart1"/>
    <dgm:cxn modelId="{CB056269-D403-4FC2-BFC0-A99B302FD223}" type="presOf" srcId="{5B2B850E-8934-4DBF-AEC7-024D345F7E36}" destId="{DF91D6A3-9371-425B-9579-8E1D17E53093}" srcOrd="0" destOrd="0" presId="urn:microsoft.com/office/officeart/2005/8/layout/orgChart1"/>
    <dgm:cxn modelId="{5E32B4FE-6145-44BC-B59E-5594447079D1}" type="presOf" srcId="{BC8112E1-2EF2-4341-8E79-74A503592E1A}" destId="{E51EED22-8F17-4213-9C13-32C503A7B96B}" srcOrd="0" destOrd="0" presId="urn:microsoft.com/office/officeart/2005/8/layout/orgChart1"/>
    <dgm:cxn modelId="{47184FBD-97DE-4007-945A-9B9E3123E451}" type="presOf" srcId="{83E87AF3-D759-4DDE-890E-F1AE315A9BE9}" destId="{25C9C704-42D8-47F2-B112-D37090E48ABF}" srcOrd="1" destOrd="0" presId="urn:microsoft.com/office/officeart/2005/8/layout/orgChart1"/>
    <dgm:cxn modelId="{6C31DD70-A436-450A-8BE9-5F07C67666A2}" type="presOf" srcId="{A073A95C-A6A2-4162-B629-7E0EBA5D53A0}" destId="{3E16B6F0-8331-4EAF-9177-8D9C58F2C2DF}" srcOrd="0" destOrd="0" presId="urn:microsoft.com/office/officeart/2005/8/layout/orgChart1"/>
    <dgm:cxn modelId="{8C421477-8498-43E8-A12E-B5446EDF0C5F}" type="presOf" srcId="{CC4B2D82-980C-45FE-992C-C708B0979F6D}" destId="{BFA06575-E8DA-4801-8735-C74FC8688D5E}" srcOrd="0" destOrd="0" presId="urn:microsoft.com/office/officeart/2005/8/layout/orgChart1"/>
    <dgm:cxn modelId="{492CC231-6256-413D-A432-51ED4E87D94E}" type="presOf" srcId="{E2970F0F-4D51-4469-8DD8-C23F4E650A26}" destId="{6609D1AA-2B4F-4201-B0E2-CCEB0C5C652F}" srcOrd="0" destOrd="0" presId="urn:microsoft.com/office/officeart/2005/8/layout/orgChart1"/>
    <dgm:cxn modelId="{E368B24C-A927-484B-AAB4-F5C9DC468F69}" type="presOf" srcId="{3C0D65DC-7679-43E2-B3C3-79F3FBAF84DA}" destId="{B612E0AA-BAD7-4B30-8191-CC4F9695886E}" srcOrd="1" destOrd="0" presId="urn:microsoft.com/office/officeart/2005/8/layout/orgChart1"/>
    <dgm:cxn modelId="{9DBF4A05-53A6-4EF4-ACFD-1CE3E94F0E96}" srcId="{400EA397-4C16-4D8C-BB36-80C0FB2AAF6D}" destId="{5B2B850E-8934-4DBF-AEC7-024D345F7E36}" srcOrd="3" destOrd="0" parTransId="{6FCF90B2-B515-4294-8B0B-A298A6F2A602}" sibTransId="{B358A307-8FBA-49F4-8861-4B48FEF24436}"/>
    <dgm:cxn modelId="{4A80259D-DEFD-4DF8-A7D9-65A5362C4664}" type="presOf" srcId="{D24B9E9B-301B-43D1-8551-D8A9339DE477}" destId="{44C1B25B-71F9-4590-B69C-9123A16A58E0}" srcOrd="1" destOrd="0" presId="urn:microsoft.com/office/officeart/2005/8/layout/orgChart1"/>
    <dgm:cxn modelId="{2793BBB2-79CB-403D-987C-60D3C533BCB6}" type="presOf" srcId="{6FCF90B2-B515-4294-8B0B-A298A6F2A602}" destId="{189C06E7-6554-4773-883B-9A06A4AD5D29}" srcOrd="0" destOrd="0" presId="urn:microsoft.com/office/officeart/2005/8/layout/orgChart1"/>
    <dgm:cxn modelId="{5700FD4A-4E08-4932-9AC4-19721584441C}" type="presOf" srcId="{B45945A7-2978-487E-9C19-74B919D9A5F6}" destId="{7338F19F-28CD-4EBE-8DF9-D67BFCD0C94F}" srcOrd="0" destOrd="0" presId="urn:microsoft.com/office/officeart/2005/8/layout/orgChart1"/>
    <dgm:cxn modelId="{5E00D4C1-718A-410D-9ECA-2D24DB6AC6E4}" type="presOf" srcId="{CADAB179-DE66-403E-AC10-29C963D3B539}" destId="{67870E9E-3DC3-4D55-9758-895C8901FFDC}" srcOrd="1" destOrd="0" presId="urn:microsoft.com/office/officeart/2005/8/layout/orgChart1"/>
    <dgm:cxn modelId="{A376EDD1-FC4F-4F28-B052-DC23D71DF972}" type="presOf" srcId="{B45945A7-2978-487E-9C19-74B919D9A5F6}" destId="{117DC9C7-2EEA-48E7-B5A6-9980E2C4702E}" srcOrd="1" destOrd="0" presId="urn:microsoft.com/office/officeart/2005/8/layout/orgChart1"/>
    <dgm:cxn modelId="{CAEE1E53-9BCC-4B3D-98E3-40B6BFB00ECA}" type="presOf" srcId="{AEA76BDD-206F-4ABB-9D3C-E16FD5028F6F}" destId="{71E05AA3-BDC0-4B2C-B5EB-455D38957632}" srcOrd="0" destOrd="0" presId="urn:microsoft.com/office/officeart/2005/8/layout/orgChart1"/>
    <dgm:cxn modelId="{03547581-4156-473F-BE98-56EDDAF391F2}" type="presOf" srcId="{A851E6D2-CFB7-47E1-A3B1-7F56258D43A0}" destId="{6701E209-19A6-4A79-996E-8F31C0E1CBFF}" srcOrd="0" destOrd="0" presId="urn:microsoft.com/office/officeart/2005/8/layout/orgChart1"/>
    <dgm:cxn modelId="{22504E8C-582A-4602-8EBD-E24A2BF2CD41}" type="presOf" srcId="{3C0D65DC-7679-43E2-B3C3-79F3FBAF84DA}" destId="{B87D0A27-FD37-4E40-8B4A-00BA965DAF7E}" srcOrd="0" destOrd="0" presId="urn:microsoft.com/office/officeart/2005/8/layout/orgChart1"/>
    <dgm:cxn modelId="{266E2FE9-AC88-4FE4-A83B-BBF290D606DD}" srcId="{D24B9E9B-301B-43D1-8551-D8A9339DE477}" destId="{400EA397-4C16-4D8C-BB36-80C0FB2AAF6D}" srcOrd="1" destOrd="0" parTransId="{A851E6D2-CFB7-47E1-A3B1-7F56258D43A0}" sibTransId="{B5467161-3C84-4A0C-8FB0-5A3AAC1C427F}"/>
    <dgm:cxn modelId="{06F06900-D9E0-4559-B5C5-76B77EDE9A2C}" type="presOf" srcId="{5B2B850E-8934-4DBF-AEC7-024D345F7E36}" destId="{DE60CEE0-0DBC-453B-BD74-F0C6FBCEE472}" srcOrd="1" destOrd="0" presId="urn:microsoft.com/office/officeart/2005/8/layout/orgChart1"/>
    <dgm:cxn modelId="{D65A79F0-6439-4076-81BA-809833D4D393}" type="presOf" srcId="{CC4B2D82-980C-45FE-992C-C708B0979F6D}" destId="{80DF7085-C2AC-4B4D-A970-4E5E93A801B3}" srcOrd="1" destOrd="0" presId="urn:microsoft.com/office/officeart/2005/8/layout/orgChart1"/>
    <dgm:cxn modelId="{C5DD8191-4DB1-43F2-B7CA-D613F3FE5F5E}" srcId="{400EA397-4C16-4D8C-BB36-80C0FB2AAF6D}" destId="{CC4B2D82-980C-45FE-992C-C708B0979F6D}" srcOrd="0" destOrd="0" parTransId="{290B7C72-60F7-46B1-850D-3962452652B3}" sibTransId="{46C231E5-9A72-4E10-BAF6-207EEEFEA9D0}"/>
    <dgm:cxn modelId="{9CC885E1-9C20-4D4D-9A57-D52BE8283091}" type="presOf" srcId="{290B7C72-60F7-46B1-850D-3962452652B3}" destId="{EB816F6B-548C-4613-ACBC-DA90B1166F56}" srcOrd="0" destOrd="0" presId="urn:microsoft.com/office/officeart/2005/8/layout/orgChart1"/>
    <dgm:cxn modelId="{F36850FE-3E77-4ADF-9187-5931DC884DD7}" srcId="{400EA397-4C16-4D8C-BB36-80C0FB2AAF6D}" destId="{757C7C64-D578-41A2-B8A4-ABE7461401C6}" srcOrd="2" destOrd="0" parTransId="{60BF8CA8-1410-47EB-B4CD-C6803F0BA9C2}" sibTransId="{6E09127F-6668-4FD3-947F-2999A4FE2653}"/>
    <dgm:cxn modelId="{AD4AD0D9-2357-4081-B481-48E5DF48C5EA}" type="presOf" srcId="{60BF8CA8-1410-47EB-B4CD-C6803F0BA9C2}" destId="{C35E7C2F-674B-4A70-811E-B3FE381ABFD7}" srcOrd="0" destOrd="0" presId="urn:microsoft.com/office/officeart/2005/8/layout/orgChart1"/>
    <dgm:cxn modelId="{D87339B5-2A90-4076-ABF7-7685E7169B37}" srcId="{D24B9E9B-301B-43D1-8551-D8A9339DE477}" destId="{668842E5-76CB-4A94-BD8B-F33C65C3D24D}" srcOrd="0" destOrd="0" parTransId="{09B67F49-2FA7-483E-827E-AAB89CD8D218}" sibTransId="{292E9417-75B7-436B-AA14-D88CD1ABC438}"/>
    <dgm:cxn modelId="{18993C61-556C-44B6-90B9-F08260D9FF25}" srcId="{0894C1A7-F0C5-49F9-9BC1-FE217EE89E10}" destId="{D24B9E9B-301B-43D1-8551-D8A9339DE477}" srcOrd="0" destOrd="0" parTransId="{33F9D69E-2E80-4208-B29A-7AD050BE31F8}" sibTransId="{B2B76446-29FD-4AD6-A808-1123CF29FD9F}"/>
    <dgm:cxn modelId="{A779E4D3-80EC-4E94-AF89-396659AF253D}" type="presOf" srcId="{83E87AF3-D759-4DDE-890E-F1AE315A9BE9}" destId="{7009C7B3-2B2A-453D-A492-9B9545DF5B5D}" srcOrd="0" destOrd="0" presId="urn:microsoft.com/office/officeart/2005/8/layout/orgChart1"/>
    <dgm:cxn modelId="{43FE8EE8-D604-44ED-BA03-208305DAAAB1}" type="presOf" srcId="{D24B9E9B-301B-43D1-8551-D8A9339DE477}" destId="{98F73720-486A-42E5-A9E0-FAE6B83F382A}" srcOrd="0" destOrd="0" presId="urn:microsoft.com/office/officeart/2005/8/layout/orgChart1"/>
    <dgm:cxn modelId="{0EC954C4-841E-4BEB-A50D-8A200BA42F0A}" type="presOf" srcId="{400EA397-4C16-4D8C-BB36-80C0FB2AAF6D}" destId="{BB9F5F39-AF99-4666-AF00-A0E2EC2E438E}" srcOrd="0" destOrd="0" presId="urn:microsoft.com/office/officeart/2005/8/layout/orgChart1"/>
    <dgm:cxn modelId="{61557EB5-80D8-4082-90FF-AB5ACECCFA9E}" type="presOf" srcId="{AD978D37-A5B7-4AF8-964F-0FE45BCD3B01}" destId="{D4658D6C-430D-46B1-B562-E6B7C79A679D}" srcOrd="0" destOrd="0" presId="urn:microsoft.com/office/officeart/2005/8/layout/orgChart1"/>
    <dgm:cxn modelId="{ED48ECB4-92F6-4F02-988C-BB24E96F0D7D}" type="presOf" srcId="{757C7C64-D578-41A2-B8A4-ABE7461401C6}" destId="{354D74DC-6604-4DC7-844D-6DC6C6DFEF02}" srcOrd="0" destOrd="0" presId="urn:microsoft.com/office/officeart/2005/8/layout/orgChart1"/>
    <dgm:cxn modelId="{93441330-60EC-41E2-9FB6-A3FB96711805}" srcId="{83E87AF3-D759-4DDE-890E-F1AE315A9BE9}" destId="{E2970F0F-4D51-4469-8DD8-C23F4E650A26}" srcOrd="0" destOrd="0" parTransId="{CB8593CC-6CDF-4A8D-B7B0-52A1E4DDF81F}" sibTransId="{57633520-68B2-42EA-A88D-8ADCF3C259F6}"/>
    <dgm:cxn modelId="{22418781-61AF-4CC3-854F-384A09FB9C3F}" srcId="{668842E5-76CB-4A94-BD8B-F33C65C3D24D}" destId="{3C0D65DC-7679-43E2-B3C3-79F3FBAF84DA}" srcOrd="1" destOrd="0" parTransId="{BC8112E1-2EF2-4341-8E79-74A503592E1A}" sibTransId="{A5033D61-C69D-4B8D-ABC1-F33A3665A621}"/>
    <dgm:cxn modelId="{6BC3046B-8ED9-44C8-B6AD-E5A557CB31B0}" srcId="{400EA397-4C16-4D8C-BB36-80C0FB2AAF6D}" destId="{A073A95C-A6A2-4162-B629-7E0EBA5D53A0}" srcOrd="1" destOrd="0" parTransId="{DC81097A-015F-47C4-9587-B92BAFC82183}" sibTransId="{D27EC643-39BC-4CEB-99D3-3EA35BD170EA}"/>
    <dgm:cxn modelId="{CB6A7452-DC1A-4944-A3C4-BBA2BBE0EA64}" type="presOf" srcId="{668842E5-76CB-4A94-BD8B-F33C65C3D24D}" destId="{15EA309B-E91D-4312-A1E1-E9CCFE56C65D}" srcOrd="0" destOrd="0" presId="urn:microsoft.com/office/officeart/2005/8/layout/orgChart1"/>
    <dgm:cxn modelId="{71FC483B-E5F7-45CB-AD03-4196C8A26A55}" srcId="{668842E5-76CB-4A94-BD8B-F33C65C3D24D}" destId="{CADAB179-DE66-403E-AC10-29C963D3B539}" srcOrd="0" destOrd="0" parTransId="{D3C76C29-513C-4381-9FD7-B3AEEE5C0FEB}" sibTransId="{2C218F35-080D-4016-BBF1-C802A144C219}"/>
    <dgm:cxn modelId="{AFCF9D64-69DF-4A53-8806-8214CA922291}" type="presOf" srcId="{A073A95C-A6A2-4162-B629-7E0EBA5D53A0}" destId="{EE9EA009-E403-45F5-AB71-067DC5B0AD2F}" srcOrd="1" destOrd="0" presId="urn:microsoft.com/office/officeart/2005/8/layout/orgChart1"/>
    <dgm:cxn modelId="{6B1A86F9-5472-45C4-9630-3FD840A44AB4}" srcId="{400EA397-4C16-4D8C-BB36-80C0FB2AAF6D}" destId="{4AB10BC1-C5D6-437B-8CE8-6206EA48B93F}" srcOrd="4" destOrd="0" parTransId="{AD978D37-A5B7-4AF8-964F-0FE45BCD3B01}" sibTransId="{65BCFE61-4BEC-4F78-A894-A897DAA149A1}"/>
    <dgm:cxn modelId="{BFF3AB23-3C7A-4487-A5EB-67BEB90CF76F}" type="presOf" srcId="{D3C76C29-513C-4381-9FD7-B3AEEE5C0FEB}" destId="{E141C4E6-0AB3-4A11-9712-9D2AD3252ACB}" srcOrd="0" destOrd="0" presId="urn:microsoft.com/office/officeart/2005/8/layout/orgChart1"/>
    <dgm:cxn modelId="{6C568B17-8B18-4E71-A53A-145519661F57}" type="presParOf" srcId="{AB6E506C-7CDA-4720-B7E1-880B179B85F1}" destId="{F59BA6BD-227F-488F-803C-3A6643133B97}" srcOrd="0" destOrd="0" presId="urn:microsoft.com/office/officeart/2005/8/layout/orgChart1"/>
    <dgm:cxn modelId="{DB2BA3A7-60F0-41D5-94EA-C4F35573BCD0}" type="presParOf" srcId="{F59BA6BD-227F-488F-803C-3A6643133B97}" destId="{676F9F4F-B39E-479D-8161-C0A6DB140492}" srcOrd="0" destOrd="0" presId="urn:microsoft.com/office/officeart/2005/8/layout/orgChart1"/>
    <dgm:cxn modelId="{598FF7B6-530B-4A44-9412-9132EFB1C9C6}" type="presParOf" srcId="{676F9F4F-B39E-479D-8161-C0A6DB140492}" destId="{98F73720-486A-42E5-A9E0-FAE6B83F382A}" srcOrd="0" destOrd="0" presId="urn:microsoft.com/office/officeart/2005/8/layout/orgChart1"/>
    <dgm:cxn modelId="{39E8901A-6885-4E51-B291-CB2487480FAF}" type="presParOf" srcId="{676F9F4F-B39E-479D-8161-C0A6DB140492}" destId="{44C1B25B-71F9-4590-B69C-9123A16A58E0}" srcOrd="1" destOrd="0" presId="urn:microsoft.com/office/officeart/2005/8/layout/orgChart1"/>
    <dgm:cxn modelId="{CC0BF581-36CE-4C7B-806D-6D411B487054}" type="presParOf" srcId="{F59BA6BD-227F-488F-803C-3A6643133B97}" destId="{6A6552BA-FEF7-4130-BBE6-61F0315D09DE}" srcOrd="1" destOrd="0" presId="urn:microsoft.com/office/officeart/2005/8/layout/orgChart1"/>
    <dgm:cxn modelId="{0BF4E6DC-C322-4060-8F92-57B21663934F}" type="presParOf" srcId="{6A6552BA-FEF7-4130-BBE6-61F0315D09DE}" destId="{3AB8017A-417D-41AF-BC78-08EB6D47A4C7}" srcOrd="0" destOrd="0" presId="urn:microsoft.com/office/officeart/2005/8/layout/orgChart1"/>
    <dgm:cxn modelId="{17D2FB2C-E71B-4D37-94F9-06331EE58A54}" type="presParOf" srcId="{6A6552BA-FEF7-4130-BBE6-61F0315D09DE}" destId="{D983E6B6-CCFC-4325-A76D-9337F07D26DB}" srcOrd="1" destOrd="0" presId="urn:microsoft.com/office/officeart/2005/8/layout/orgChart1"/>
    <dgm:cxn modelId="{98FABBC5-2568-4A4E-BC68-58B4D67EA8FB}" type="presParOf" srcId="{D983E6B6-CCFC-4325-A76D-9337F07D26DB}" destId="{A9917523-7A20-4D8E-B038-165C5389AC13}" srcOrd="0" destOrd="0" presId="urn:microsoft.com/office/officeart/2005/8/layout/orgChart1"/>
    <dgm:cxn modelId="{4CFC5097-0E68-4AA3-92D6-3919FEABF33A}" type="presParOf" srcId="{A9917523-7A20-4D8E-B038-165C5389AC13}" destId="{15EA309B-E91D-4312-A1E1-E9CCFE56C65D}" srcOrd="0" destOrd="0" presId="urn:microsoft.com/office/officeart/2005/8/layout/orgChart1"/>
    <dgm:cxn modelId="{FDFE7C77-5F6C-45B3-99A2-77F2213FF1F6}" type="presParOf" srcId="{A9917523-7A20-4D8E-B038-165C5389AC13}" destId="{411E09EF-640F-4FDA-940C-3596C837E881}" srcOrd="1" destOrd="0" presId="urn:microsoft.com/office/officeart/2005/8/layout/orgChart1"/>
    <dgm:cxn modelId="{B08DCB2A-65C8-46B6-9ABE-044DFA4A0CDC}" type="presParOf" srcId="{D983E6B6-CCFC-4325-A76D-9337F07D26DB}" destId="{77D5CCCD-6730-4F09-9CE7-6301348F09B2}" srcOrd="1" destOrd="0" presId="urn:microsoft.com/office/officeart/2005/8/layout/orgChart1"/>
    <dgm:cxn modelId="{FBB2CCDC-BF72-4915-B1C7-8BC579B6FC7C}" type="presParOf" srcId="{77D5CCCD-6730-4F09-9CE7-6301348F09B2}" destId="{E141C4E6-0AB3-4A11-9712-9D2AD3252ACB}" srcOrd="0" destOrd="0" presId="urn:microsoft.com/office/officeart/2005/8/layout/orgChart1"/>
    <dgm:cxn modelId="{AC5DB0DA-B717-457F-A2B7-17EE032607A2}" type="presParOf" srcId="{77D5CCCD-6730-4F09-9CE7-6301348F09B2}" destId="{5AC1B252-F99A-4C03-B2F9-FDB304BD5920}" srcOrd="1" destOrd="0" presId="urn:microsoft.com/office/officeart/2005/8/layout/orgChart1"/>
    <dgm:cxn modelId="{118C27BD-A592-4EBA-B672-7FB40EC00FF1}" type="presParOf" srcId="{5AC1B252-F99A-4C03-B2F9-FDB304BD5920}" destId="{A1BF729C-AE4E-4FC2-978D-34EE371C6455}" srcOrd="0" destOrd="0" presId="urn:microsoft.com/office/officeart/2005/8/layout/orgChart1"/>
    <dgm:cxn modelId="{BB1D6FCA-679E-47B0-BCCA-529229E9E2CB}" type="presParOf" srcId="{A1BF729C-AE4E-4FC2-978D-34EE371C6455}" destId="{27F0DBB7-C639-45C1-9810-E9DFF5D404CB}" srcOrd="0" destOrd="0" presId="urn:microsoft.com/office/officeart/2005/8/layout/orgChart1"/>
    <dgm:cxn modelId="{4638C998-21BA-4F64-9745-E4BB0519C0A4}" type="presParOf" srcId="{A1BF729C-AE4E-4FC2-978D-34EE371C6455}" destId="{67870E9E-3DC3-4D55-9758-895C8901FFDC}" srcOrd="1" destOrd="0" presId="urn:microsoft.com/office/officeart/2005/8/layout/orgChart1"/>
    <dgm:cxn modelId="{D339974F-3FBD-41BB-B098-A455A0289E59}" type="presParOf" srcId="{5AC1B252-F99A-4C03-B2F9-FDB304BD5920}" destId="{0C7C37CA-7680-41D7-A90F-3BACCBD4BE6F}" srcOrd="1" destOrd="0" presId="urn:microsoft.com/office/officeart/2005/8/layout/orgChart1"/>
    <dgm:cxn modelId="{C5729D52-E2C3-44F4-B2CD-8541665A243C}" type="presParOf" srcId="{5AC1B252-F99A-4C03-B2F9-FDB304BD5920}" destId="{D25C66D9-728A-4C09-A1AC-2905F0CDF1EA}" srcOrd="2" destOrd="0" presId="urn:microsoft.com/office/officeart/2005/8/layout/orgChart1"/>
    <dgm:cxn modelId="{87323789-1362-4B8A-AA4B-C88C8BF38D67}" type="presParOf" srcId="{77D5CCCD-6730-4F09-9CE7-6301348F09B2}" destId="{E51EED22-8F17-4213-9C13-32C503A7B96B}" srcOrd="2" destOrd="0" presId="urn:microsoft.com/office/officeart/2005/8/layout/orgChart1"/>
    <dgm:cxn modelId="{2D539DA1-816F-47DC-85B6-1845AF17EA11}" type="presParOf" srcId="{77D5CCCD-6730-4F09-9CE7-6301348F09B2}" destId="{00AF42EB-3C2D-449E-8719-3B9CB3B7F5B7}" srcOrd="3" destOrd="0" presId="urn:microsoft.com/office/officeart/2005/8/layout/orgChart1"/>
    <dgm:cxn modelId="{E81B7349-1E16-4A62-BDCD-817081891500}" type="presParOf" srcId="{00AF42EB-3C2D-449E-8719-3B9CB3B7F5B7}" destId="{E00D60BE-9014-4414-85E8-DEA61E6C2052}" srcOrd="0" destOrd="0" presId="urn:microsoft.com/office/officeart/2005/8/layout/orgChart1"/>
    <dgm:cxn modelId="{1819C09D-D4A9-4F55-916B-4D4E6C378A57}" type="presParOf" srcId="{E00D60BE-9014-4414-85E8-DEA61E6C2052}" destId="{B87D0A27-FD37-4E40-8B4A-00BA965DAF7E}" srcOrd="0" destOrd="0" presId="urn:microsoft.com/office/officeart/2005/8/layout/orgChart1"/>
    <dgm:cxn modelId="{BEF2B0DA-5C5A-4C85-9B2F-6AC082FE2D83}" type="presParOf" srcId="{E00D60BE-9014-4414-85E8-DEA61E6C2052}" destId="{B612E0AA-BAD7-4B30-8191-CC4F9695886E}" srcOrd="1" destOrd="0" presId="urn:microsoft.com/office/officeart/2005/8/layout/orgChart1"/>
    <dgm:cxn modelId="{B4B83DD7-38E3-4754-BB99-E44D9E99F6DA}" type="presParOf" srcId="{00AF42EB-3C2D-449E-8719-3B9CB3B7F5B7}" destId="{4A4F78C1-0D60-4E93-B251-F027B513CBDB}" srcOrd="1" destOrd="0" presId="urn:microsoft.com/office/officeart/2005/8/layout/orgChart1"/>
    <dgm:cxn modelId="{5F1444D4-2BF0-4C8D-B9CB-2B299E895259}" type="presParOf" srcId="{00AF42EB-3C2D-449E-8719-3B9CB3B7F5B7}" destId="{509875E4-02B7-4818-8E7D-B78F05F08745}" srcOrd="2" destOrd="0" presId="urn:microsoft.com/office/officeart/2005/8/layout/orgChart1"/>
    <dgm:cxn modelId="{9EFF25E0-5C78-4EE3-B382-F3FBC9DE5DDF}" type="presParOf" srcId="{D983E6B6-CCFC-4325-A76D-9337F07D26DB}" destId="{CAE1645D-D8DE-4CC5-B3DC-38C3187BB77F}" srcOrd="2" destOrd="0" presId="urn:microsoft.com/office/officeart/2005/8/layout/orgChart1"/>
    <dgm:cxn modelId="{1EB44554-7694-4914-AD58-DA18AF6C7F83}" type="presParOf" srcId="{6A6552BA-FEF7-4130-BBE6-61F0315D09DE}" destId="{6701E209-19A6-4A79-996E-8F31C0E1CBFF}" srcOrd="2" destOrd="0" presId="urn:microsoft.com/office/officeart/2005/8/layout/orgChart1"/>
    <dgm:cxn modelId="{3C37C8A1-101E-475E-80EC-4FB8F924C8E5}" type="presParOf" srcId="{6A6552BA-FEF7-4130-BBE6-61F0315D09DE}" destId="{BE396CB5-01FD-4F24-B675-E9524890DAA6}" srcOrd="3" destOrd="0" presId="urn:microsoft.com/office/officeart/2005/8/layout/orgChart1"/>
    <dgm:cxn modelId="{B9EECCE9-5862-4114-87A5-FD883E5CECA5}" type="presParOf" srcId="{BE396CB5-01FD-4F24-B675-E9524890DAA6}" destId="{C695E575-FB5A-4D12-B028-DE4D61A30167}" srcOrd="0" destOrd="0" presId="urn:microsoft.com/office/officeart/2005/8/layout/orgChart1"/>
    <dgm:cxn modelId="{AA4D6BAE-8536-4213-BF1F-236795DC36E3}" type="presParOf" srcId="{C695E575-FB5A-4D12-B028-DE4D61A30167}" destId="{BB9F5F39-AF99-4666-AF00-A0E2EC2E438E}" srcOrd="0" destOrd="0" presId="urn:microsoft.com/office/officeart/2005/8/layout/orgChart1"/>
    <dgm:cxn modelId="{1560B703-43C0-4DDD-9088-E26FA80BE951}" type="presParOf" srcId="{C695E575-FB5A-4D12-B028-DE4D61A30167}" destId="{36DA1266-3721-4FF1-B328-51132AD07EB8}" srcOrd="1" destOrd="0" presId="urn:microsoft.com/office/officeart/2005/8/layout/orgChart1"/>
    <dgm:cxn modelId="{9287C98E-E1DD-4498-8FA9-F82BB6134798}" type="presParOf" srcId="{BE396CB5-01FD-4F24-B675-E9524890DAA6}" destId="{6B0F00BE-EC87-41AC-A02E-76B1224E220B}" srcOrd="1" destOrd="0" presId="urn:microsoft.com/office/officeart/2005/8/layout/orgChart1"/>
    <dgm:cxn modelId="{AE451EA2-CAD6-429C-BB88-FF0BD4CA0838}" type="presParOf" srcId="{6B0F00BE-EC87-41AC-A02E-76B1224E220B}" destId="{EB816F6B-548C-4613-ACBC-DA90B1166F56}" srcOrd="0" destOrd="0" presId="urn:microsoft.com/office/officeart/2005/8/layout/orgChart1"/>
    <dgm:cxn modelId="{ED583F5D-F6E6-4F8D-B3E1-3056AD7EC894}" type="presParOf" srcId="{6B0F00BE-EC87-41AC-A02E-76B1224E220B}" destId="{C5C0F52C-083F-4BC8-B7C5-AD051F54A13A}" srcOrd="1" destOrd="0" presId="urn:microsoft.com/office/officeart/2005/8/layout/orgChart1"/>
    <dgm:cxn modelId="{13807748-337B-47F7-BB27-3FD4B2F51B8E}" type="presParOf" srcId="{C5C0F52C-083F-4BC8-B7C5-AD051F54A13A}" destId="{CCD7EABB-7B01-4A8F-B536-BA7880577DD1}" srcOrd="0" destOrd="0" presId="urn:microsoft.com/office/officeart/2005/8/layout/orgChart1"/>
    <dgm:cxn modelId="{E4DE4E0C-65E4-4AE9-AB3A-5FD33FB5E71A}" type="presParOf" srcId="{CCD7EABB-7B01-4A8F-B536-BA7880577DD1}" destId="{BFA06575-E8DA-4801-8735-C74FC8688D5E}" srcOrd="0" destOrd="0" presId="urn:microsoft.com/office/officeart/2005/8/layout/orgChart1"/>
    <dgm:cxn modelId="{0FF8A254-5C7C-4B1A-8454-6924A1768A02}" type="presParOf" srcId="{CCD7EABB-7B01-4A8F-B536-BA7880577DD1}" destId="{80DF7085-C2AC-4B4D-A970-4E5E93A801B3}" srcOrd="1" destOrd="0" presId="urn:microsoft.com/office/officeart/2005/8/layout/orgChart1"/>
    <dgm:cxn modelId="{C2B15472-D545-4861-B123-7E431B6723C5}" type="presParOf" srcId="{C5C0F52C-083F-4BC8-B7C5-AD051F54A13A}" destId="{43B1340B-3BA7-4398-A5A7-7C55A81806D7}" srcOrd="1" destOrd="0" presId="urn:microsoft.com/office/officeart/2005/8/layout/orgChart1"/>
    <dgm:cxn modelId="{E79378FA-41DB-49F0-8D6C-8E5914C01B61}" type="presParOf" srcId="{C5C0F52C-083F-4BC8-B7C5-AD051F54A13A}" destId="{8217BD96-FD06-4673-8142-7A1D4416A3C3}" srcOrd="2" destOrd="0" presId="urn:microsoft.com/office/officeart/2005/8/layout/orgChart1"/>
    <dgm:cxn modelId="{1E8EFB14-AA49-4AB5-84E0-97259ACCAA93}" type="presParOf" srcId="{6B0F00BE-EC87-41AC-A02E-76B1224E220B}" destId="{7D3E8858-F51C-423B-888C-141CC3620532}" srcOrd="2" destOrd="0" presId="urn:microsoft.com/office/officeart/2005/8/layout/orgChart1"/>
    <dgm:cxn modelId="{24FFE6F4-DAD4-44C9-A1A9-A637161B927F}" type="presParOf" srcId="{6B0F00BE-EC87-41AC-A02E-76B1224E220B}" destId="{89F6DC6E-4CC6-4BE7-BEF1-67030E773677}" srcOrd="3" destOrd="0" presId="urn:microsoft.com/office/officeart/2005/8/layout/orgChart1"/>
    <dgm:cxn modelId="{4E698257-EDAC-4EF5-AF0C-F1C63E501565}" type="presParOf" srcId="{89F6DC6E-4CC6-4BE7-BEF1-67030E773677}" destId="{62F5E4F3-E930-4422-9FC7-A1C194008FBA}" srcOrd="0" destOrd="0" presId="urn:microsoft.com/office/officeart/2005/8/layout/orgChart1"/>
    <dgm:cxn modelId="{81ACB145-6C51-4931-A32A-EC174865AC2B}" type="presParOf" srcId="{62F5E4F3-E930-4422-9FC7-A1C194008FBA}" destId="{3E16B6F0-8331-4EAF-9177-8D9C58F2C2DF}" srcOrd="0" destOrd="0" presId="urn:microsoft.com/office/officeart/2005/8/layout/orgChart1"/>
    <dgm:cxn modelId="{874057DA-F01A-43AB-9B6A-F35331913C4A}" type="presParOf" srcId="{62F5E4F3-E930-4422-9FC7-A1C194008FBA}" destId="{EE9EA009-E403-45F5-AB71-067DC5B0AD2F}" srcOrd="1" destOrd="0" presId="urn:microsoft.com/office/officeart/2005/8/layout/orgChart1"/>
    <dgm:cxn modelId="{05C95E2F-687B-44CA-A704-9F76042850D2}" type="presParOf" srcId="{89F6DC6E-4CC6-4BE7-BEF1-67030E773677}" destId="{018A6C29-ABFC-4D60-8A1F-B771B23C7481}" srcOrd="1" destOrd="0" presId="urn:microsoft.com/office/officeart/2005/8/layout/orgChart1"/>
    <dgm:cxn modelId="{DA272225-9F58-47F4-B378-1BDD3414EB63}" type="presParOf" srcId="{89F6DC6E-4CC6-4BE7-BEF1-67030E773677}" destId="{19D764E0-B329-4977-B671-31FF958BF8E5}" srcOrd="2" destOrd="0" presId="urn:microsoft.com/office/officeart/2005/8/layout/orgChart1"/>
    <dgm:cxn modelId="{9E908501-31E4-4900-BD7E-3031B694646A}" type="presParOf" srcId="{6B0F00BE-EC87-41AC-A02E-76B1224E220B}" destId="{C35E7C2F-674B-4A70-811E-B3FE381ABFD7}" srcOrd="4" destOrd="0" presId="urn:microsoft.com/office/officeart/2005/8/layout/orgChart1"/>
    <dgm:cxn modelId="{AC139000-E4E0-4B62-8F6D-2DDD4A021273}" type="presParOf" srcId="{6B0F00BE-EC87-41AC-A02E-76B1224E220B}" destId="{38E27CBD-95F9-4F0C-A69E-9363798E2E06}" srcOrd="5" destOrd="0" presId="urn:microsoft.com/office/officeart/2005/8/layout/orgChart1"/>
    <dgm:cxn modelId="{7C51EC55-00DD-484D-B697-93B85DA6288E}" type="presParOf" srcId="{38E27CBD-95F9-4F0C-A69E-9363798E2E06}" destId="{B1C93543-4171-445F-8063-5BC6B8FA9719}" srcOrd="0" destOrd="0" presId="urn:microsoft.com/office/officeart/2005/8/layout/orgChart1"/>
    <dgm:cxn modelId="{1014DFAA-2602-4BCB-A6FD-56954A325546}" type="presParOf" srcId="{B1C93543-4171-445F-8063-5BC6B8FA9719}" destId="{354D74DC-6604-4DC7-844D-6DC6C6DFEF02}" srcOrd="0" destOrd="0" presId="urn:microsoft.com/office/officeart/2005/8/layout/orgChart1"/>
    <dgm:cxn modelId="{3B4B3045-91BF-4C78-8AB0-407119EEFFCB}" type="presParOf" srcId="{B1C93543-4171-445F-8063-5BC6B8FA9719}" destId="{AC9C2694-79FC-442C-A399-D5B6AADE2A7B}" srcOrd="1" destOrd="0" presId="urn:microsoft.com/office/officeart/2005/8/layout/orgChart1"/>
    <dgm:cxn modelId="{0DE60CC9-B931-43A1-AF9B-E9E3E83F64A6}" type="presParOf" srcId="{38E27CBD-95F9-4F0C-A69E-9363798E2E06}" destId="{A98C0C07-96E7-4F68-B1B2-560D20B10D68}" srcOrd="1" destOrd="0" presId="urn:microsoft.com/office/officeart/2005/8/layout/orgChart1"/>
    <dgm:cxn modelId="{2CAAFAB0-C502-421A-8AAF-C9AC8848DF2B}" type="presParOf" srcId="{38E27CBD-95F9-4F0C-A69E-9363798E2E06}" destId="{6C7C2411-40BE-4703-AA54-E6CE69F9876F}" srcOrd="2" destOrd="0" presId="urn:microsoft.com/office/officeart/2005/8/layout/orgChart1"/>
    <dgm:cxn modelId="{A07735AE-AD2E-46B0-8A39-9BDBBAC6E11A}" type="presParOf" srcId="{6B0F00BE-EC87-41AC-A02E-76B1224E220B}" destId="{189C06E7-6554-4773-883B-9A06A4AD5D29}" srcOrd="6" destOrd="0" presId="urn:microsoft.com/office/officeart/2005/8/layout/orgChart1"/>
    <dgm:cxn modelId="{022D44BC-8EFB-4A90-B0A3-834603747626}" type="presParOf" srcId="{6B0F00BE-EC87-41AC-A02E-76B1224E220B}" destId="{51FD819A-099B-4D5C-B676-652373F3A7A4}" srcOrd="7" destOrd="0" presId="urn:microsoft.com/office/officeart/2005/8/layout/orgChart1"/>
    <dgm:cxn modelId="{DE5AE951-0A34-4802-9F79-5C70009BCC55}" type="presParOf" srcId="{51FD819A-099B-4D5C-B676-652373F3A7A4}" destId="{56C1B4FB-6488-46D5-A471-8AD9ACB9B285}" srcOrd="0" destOrd="0" presId="urn:microsoft.com/office/officeart/2005/8/layout/orgChart1"/>
    <dgm:cxn modelId="{7296AFF2-F9AC-4D89-A885-A19FB820A0E6}" type="presParOf" srcId="{56C1B4FB-6488-46D5-A471-8AD9ACB9B285}" destId="{DF91D6A3-9371-425B-9579-8E1D17E53093}" srcOrd="0" destOrd="0" presId="urn:microsoft.com/office/officeart/2005/8/layout/orgChart1"/>
    <dgm:cxn modelId="{798BEFC5-282B-407E-8576-1E1CB3ECA5FE}" type="presParOf" srcId="{56C1B4FB-6488-46D5-A471-8AD9ACB9B285}" destId="{DE60CEE0-0DBC-453B-BD74-F0C6FBCEE472}" srcOrd="1" destOrd="0" presId="urn:microsoft.com/office/officeart/2005/8/layout/orgChart1"/>
    <dgm:cxn modelId="{1035AB1C-A92C-4C46-8375-04B5AD6D403A}" type="presParOf" srcId="{51FD819A-099B-4D5C-B676-652373F3A7A4}" destId="{BDCD85EA-80E9-43C8-8BB3-82B7BE071EFD}" srcOrd="1" destOrd="0" presId="urn:microsoft.com/office/officeart/2005/8/layout/orgChart1"/>
    <dgm:cxn modelId="{7AC3B94B-F25B-46C1-91B7-87AF26D0AE36}" type="presParOf" srcId="{51FD819A-099B-4D5C-B676-652373F3A7A4}" destId="{267C18FE-2B74-470A-9576-177AADE8D94A}" srcOrd="2" destOrd="0" presId="urn:microsoft.com/office/officeart/2005/8/layout/orgChart1"/>
    <dgm:cxn modelId="{11F9AC38-D21F-493B-9AA3-A967CF3CC21F}" type="presParOf" srcId="{6B0F00BE-EC87-41AC-A02E-76B1224E220B}" destId="{D4658D6C-430D-46B1-B562-E6B7C79A679D}" srcOrd="8" destOrd="0" presId="urn:microsoft.com/office/officeart/2005/8/layout/orgChart1"/>
    <dgm:cxn modelId="{944A6987-AE43-4F3F-8025-176BBA7E0E1F}" type="presParOf" srcId="{6B0F00BE-EC87-41AC-A02E-76B1224E220B}" destId="{C5E89C26-DF0B-4218-87DD-DC4F0881612B}" srcOrd="9" destOrd="0" presId="urn:microsoft.com/office/officeart/2005/8/layout/orgChart1"/>
    <dgm:cxn modelId="{FE9D1C38-0D87-4EB7-AB25-E8AC9939A619}" type="presParOf" srcId="{C5E89C26-DF0B-4218-87DD-DC4F0881612B}" destId="{7CD1A50C-133D-4935-A847-1DAC82F38EC5}" srcOrd="0" destOrd="0" presId="urn:microsoft.com/office/officeart/2005/8/layout/orgChart1"/>
    <dgm:cxn modelId="{EE9C0614-F648-477C-9817-44547A458F7B}" type="presParOf" srcId="{7CD1A50C-133D-4935-A847-1DAC82F38EC5}" destId="{43E37C47-911A-4D8D-B993-2AB46DDA81A9}" srcOrd="0" destOrd="0" presId="urn:microsoft.com/office/officeart/2005/8/layout/orgChart1"/>
    <dgm:cxn modelId="{3EA1C21E-C713-4B13-BCB0-44C48A2A929E}" type="presParOf" srcId="{7CD1A50C-133D-4935-A847-1DAC82F38EC5}" destId="{40BA841C-B515-4819-92E3-54F5BBBCEBF7}" srcOrd="1" destOrd="0" presId="urn:microsoft.com/office/officeart/2005/8/layout/orgChart1"/>
    <dgm:cxn modelId="{AD8AA858-7992-43EA-8B79-9DBD7D164750}" type="presParOf" srcId="{C5E89C26-DF0B-4218-87DD-DC4F0881612B}" destId="{6A378A8B-CC56-4D16-B20B-9261E157C24D}" srcOrd="1" destOrd="0" presId="urn:microsoft.com/office/officeart/2005/8/layout/orgChart1"/>
    <dgm:cxn modelId="{30C09655-C176-4CBD-9644-670C05B091BF}" type="presParOf" srcId="{C5E89C26-DF0B-4218-87DD-DC4F0881612B}" destId="{40669F29-24D7-4416-9180-581D9A288D37}" srcOrd="2" destOrd="0" presId="urn:microsoft.com/office/officeart/2005/8/layout/orgChart1"/>
    <dgm:cxn modelId="{40BE133E-F76E-41BF-BAE5-3E82E5D409AD}" type="presParOf" srcId="{BE396CB5-01FD-4F24-B675-E9524890DAA6}" destId="{3B9BBFC3-3DD0-4EB8-95D3-818918172A03}" srcOrd="2" destOrd="0" presId="urn:microsoft.com/office/officeart/2005/8/layout/orgChart1"/>
    <dgm:cxn modelId="{6F7660E1-3731-424E-905F-6E511ED4D42C}" type="presParOf" srcId="{6A6552BA-FEF7-4130-BBE6-61F0315D09DE}" destId="{71E05AA3-BDC0-4B2C-B5EB-455D38957632}" srcOrd="4" destOrd="0" presId="urn:microsoft.com/office/officeart/2005/8/layout/orgChart1"/>
    <dgm:cxn modelId="{74154533-E546-4BBB-99DA-A541390FCB10}" type="presParOf" srcId="{6A6552BA-FEF7-4130-BBE6-61F0315D09DE}" destId="{018344B2-E66B-4E08-A42A-EDFA4CFD5A75}" srcOrd="5" destOrd="0" presId="urn:microsoft.com/office/officeart/2005/8/layout/orgChart1"/>
    <dgm:cxn modelId="{2C30113C-C8EE-4526-B85F-4A0F2DECD5B1}" type="presParOf" srcId="{018344B2-E66B-4E08-A42A-EDFA4CFD5A75}" destId="{FC1829EB-7997-43CD-A938-86363B41CE11}" srcOrd="0" destOrd="0" presId="urn:microsoft.com/office/officeart/2005/8/layout/orgChart1"/>
    <dgm:cxn modelId="{93AC112F-E3AC-4671-8657-4518D8260E92}" type="presParOf" srcId="{FC1829EB-7997-43CD-A938-86363B41CE11}" destId="{7009C7B3-2B2A-453D-A492-9B9545DF5B5D}" srcOrd="0" destOrd="0" presId="urn:microsoft.com/office/officeart/2005/8/layout/orgChart1"/>
    <dgm:cxn modelId="{B08B32A5-86D3-4F04-B663-3A839B0BC47E}" type="presParOf" srcId="{FC1829EB-7997-43CD-A938-86363B41CE11}" destId="{25C9C704-42D8-47F2-B112-D37090E48ABF}" srcOrd="1" destOrd="0" presId="urn:microsoft.com/office/officeart/2005/8/layout/orgChart1"/>
    <dgm:cxn modelId="{3DFC7FF3-6D18-4F7F-A7FC-8BA45E9A53C2}" type="presParOf" srcId="{018344B2-E66B-4E08-A42A-EDFA4CFD5A75}" destId="{17B43CFC-F791-4439-82B7-FBDBA8C4ED30}" srcOrd="1" destOrd="0" presId="urn:microsoft.com/office/officeart/2005/8/layout/orgChart1"/>
    <dgm:cxn modelId="{219FFF7B-9631-4762-9F42-6C32EBED4273}" type="presParOf" srcId="{17B43CFC-F791-4439-82B7-FBDBA8C4ED30}" destId="{CDFC99A0-D3B6-4100-9FFB-5565D2D1F0D5}" srcOrd="0" destOrd="0" presId="urn:microsoft.com/office/officeart/2005/8/layout/orgChart1"/>
    <dgm:cxn modelId="{A3D1AA65-067C-47AF-822B-DC815CDC20C0}" type="presParOf" srcId="{17B43CFC-F791-4439-82B7-FBDBA8C4ED30}" destId="{35A58141-FF11-48E9-B105-5BE7EBB1F786}" srcOrd="1" destOrd="0" presId="urn:microsoft.com/office/officeart/2005/8/layout/orgChart1"/>
    <dgm:cxn modelId="{FFAD5C31-5FF2-46DC-90D8-27B97969C4E7}" type="presParOf" srcId="{35A58141-FF11-48E9-B105-5BE7EBB1F786}" destId="{9A6BC971-E8C0-4309-9D00-D556C52CFCB4}" srcOrd="0" destOrd="0" presId="urn:microsoft.com/office/officeart/2005/8/layout/orgChart1"/>
    <dgm:cxn modelId="{1E712D65-5C2A-47BC-AE2A-866CC57B29CE}" type="presParOf" srcId="{9A6BC971-E8C0-4309-9D00-D556C52CFCB4}" destId="{6609D1AA-2B4F-4201-B0E2-CCEB0C5C652F}" srcOrd="0" destOrd="0" presId="urn:microsoft.com/office/officeart/2005/8/layout/orgChart1"/>
    <dgm:cxn modelId="{7983A057-F8B6-4F57-ABCF-9155264A7742}" type="presParOf" srcId="{9A6BC971-E8C0-4309-9D00-D556C52CFCB4}" destId="{A9A7D6F1-6E5B-4E52-8E15-8D58A404C3A6}" srcOrd="1" destOrd="0" presId="urn:microsoft.com/office/officeart/2005/8/layout/orgChart1"/>
    <dgm:cxn modelId="{3C74DC26-38DB-4A4B-9974-A0E68CB35E21}" type="presParOf" srcId="{35A58141-FF11-48E9-B105-5BE7EBB1F786}" destId="{D139FFF9-BAA6-435B-9CF7-556E5586BB72}" srcOrd="1" destOrd="0" presId="urn:microsoft.com/office/officeart/2005/8/layout/orgChart1"/>
    <dgm:cxn modelId="{A94A6C8A-7348-4029-8147-64C13C21E8EB}" type="presParOf" srcId="{35A58141-FF11-48E9-B105-5BE7EBB1F786}" destId="{2E30313C-044B-4C0B-B580-D490FD6B5D85}" srcOrd="2" destOrd="0" presId="urn:microsoft.com/office/officeart/2005/8/layout/orgChart1"/>
    <dgm:cxn modelId="{39BA636D-3BBC-4840-A8A8-2E59341DDAD4}" type="presParOf" srcId="{17B43CFC-F791-4439-82B7-FBDBA8C4ED30}" destId="{329CEB1D-746D-48A2-BD45-E822BC08A85B}" srcOrd="2" destOrd="0" presId="urn:microsoft.com/office/officeart/2005/8/layout/orgChart1"/>
    <dgm:cxn modelId="{3912DA85-37FA-4410-A633-ED02E4CB9B11}" type="presParOf" srcId="{17B43CFC-F791-4439-82B7-FBDBA8C4ED30}" destId="{7A75F503-EFFE-46ED-92D7-180E1FFEA94D}" srcOrd="3" destOrd="0" presId="urn:microsoft.com/office/officeart/2005/8/layout/orgChart1"/>
    <dgm:cxn modelId="{FEFD70B2-E60C-45C8-A8F3-47E9FF2DF5FC}" type="presParOf" srcId="{7A75F503-EFFE-46ED-92D7-180E1FFEA94D}" destId="{B6DB0A8B-86EA-4583-AD16-6394BB11ADCC}" srcOrd="0" destOrd="0" presId="urn:microsoft.com/office/officeart/2005/8/layout/orgChart1"/>
    <dgm:cxn modelId="{BBD34DF3-50AA-46B5-9DA2-565EAE111BC4}" type="presParOf" srcId="{B6DB0A8B-86EA-4583-AD16-6394BB11ADCC}" destId="{7338F19F-28CD-4EBE-8DF9-D67BFCD0C94F}" srcOrd="0" destOrd="0" presId="urn:microsoft.com/office/officeart/2005/8/layout/orgChart1"/>
    <dgm:cxn modelId="{AA7E0A85-70F4-4816-B3CF-EFAACA5BA9FA}" type="presParOf" srcId="{B6DB0A8B-86EA-4583-AD16-6394BB11ADCC}" destId="{117DC9C7-2EEA-48E7-B5A6-9980E2C4702E}" srcOrd="1" destOrd="0" presId="urn:microsoft.com/office/officeart/2005/8/layout/orgChart1"/>
    <dgm:cxn modelId="{3BDF782A-A56A-467F-93D1-B4D4CB8E0EF4}" type="presParOf" srcId="{7A75F503-EFFE-46ED-92D7-180E1FFEA94D}" destId="{FDFE6C41-29A1-4224-B8EA-C6602660D1DB}" srcOrd="1" destOrd="0" presId="urn:microsoft.com/office/officeart/2005/8/layout/orgChart1"/>
    <dgm:cxn modelId="{9DCE402B-B7A2-4218-B89C-E1BB525D9C93}" type="presParOf" srcId="{7A75F503-EFFE-46ED-92D7-180E1FFEA94D}" destId="{0A25191C-D58C-46FB-AEC7-C13093206434}" srcOrd="2" destOrd="0" presId="urn:microsoft.com/office/officeart/2005/8/layout/orgChart1"/>
    <dgm:cxn modelId="{55BFC676-B772-46BF-827A-DE4C41F5D1E3}" type="presParOf" srcId="{018344B2-E66B-4E08-A42A-EDFA4CFD5A75}" destId="{8C4DEF1A-6490-4EC3-97EB-11C6B39E892C}" srcOrd="2" destOrd="0" presId="urn:microsoft.com/office/officeart/2005/8/layout/orgChart1"/>
    <dgm:cxn modelId="{E3C1DE9F-C457-4B78-97C3-661ECF8FD1C9}" type="presParOf" srcId="{F59BA6BD-227F-488F-803C-3A6643133B97}" destId="{28791990-093F-4A55-B6DA-19A6C7A23C9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DE100-7401-47DB-B5BE-42648A1C633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9D2347B3-8D9A-456E-9DFD-C122698964C8}">
      <dgm:prSet phldrT="[Text]" custT="1"/>
      <dgm:spPr>
        <a:xfrm>
          <a:off x="451" y="0"/>
          <a:ext cx="11573246" cy="846686"/>
        </a:xfrm>
        <a:prstGeom prst="rect">
          <a:avLst/>
        </a:prstGeom>
        <a:solidFill>
          <a:srgbClr val="679F8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2000" b="1" dirty="0" smtClean="0">
              <a:solidFill>
                <a:sysClr val="window" lastClr="FFFFFF"/>
              </a:solidFill>
              <a:latin typeface="Lato"/>
              <a:ea typeface="+mn-ea"/>
              <a:cs typeface="+mn-cs"/>
            </a:rPr>
            <a:t>Solution Statement Rehabilitation:</a:t>
          </a:r>
        </a:p>
        <a:p>
          <a:r>
            <a:rPr lang="en-ZA" sz="2000" b="1" dirty="0" smtClean="0">
              <a:solidFill>
                <a:sysClr val="window" lastClr="FFFFFF"/>
              </a:solidFill>
              <a:latin typeface="Lato"/>
              <a:ea typeface="+mn-ea"/>
              <a:cs typeface="+mn-cs"/>
            </a:rPr>
            <a:t>Improved access to rehabilitation programmes for inmates </a:t>
          </a:r>
          <a:endParaRPr lang="en-GB" sz="2000" b="1" dirty="0" smtClean="0">
            <a:solidFill>
              <a:sysClr val="window" lastClr="FFFFFF"/>
            </a:solidFill>
            <a:latin typeface="Lato"/>
            <a:ea typeface="+mn-ea"/>
            <a:cs typeface="+mn-cs"/>
          </a:endParaRPr>
        </a:p>
      </dgm:t>
    </dgm:pt>
    <dgm:pt modelId="{63ECBCE3-5C3D-4D8C-94F2-5AFCB8891C97}" type="parTrans" cxnId="{753982E5-6CDE-424C-BDE0-24799B3C1ADA}">
      <dgm:prSet/>
      <dgm:spPr/>
      <dgm:t>
        <a:bodyPr/>
        <a:lstStyle/>
        <a:p>
          <a:endParaRPr lang="en-GB">
            <a:solidFill>
              <a:schemeClr val="tx1"/>
            </a:solidFill>
          </a:endParaRPr>
        </a:p>
      </dgm:t>
    </dgm:pt>
    <dgm:pt modelId="{4FDD0E08-517C-4590-9559-183BE8FDA946}" type="sibTrans" cxnId="{753982E5-6CDE-424C-BDE0-24799B3C1ADA}">
      <dgm:prSet/>
      <dgm:spPr/>
      <dgm:t>
        <a:bodyPr/>
        <a:lstStyle/>
        <a:p>
          <a:endParaRPr lang="en-GB">
            <a:solidFill>
              <a:schemeClr val="tx1"/>
            </a:solidFill>
          </a:endParaRPr>
        </a:p>
      </dgm:t>
    </dgm:pt>
    <dgm:pt modelId="{36C9BFF3-A8F9-4456-9DC1-98FF39254FD4}">
      <dgm:prSet phldrT="[Text]"/>
      <dgm:spPr>
        <a:xfrm>
          <a:off x="47900" y="1067027"/>
          <a:ext cx="3688657" cy="713366"/>
        </a:xfrm>
        <a:prstGeom prst="rect">
          <a:avLst/>
        </a:prstGeom>
        <a:solidFill>
          <a:srgbClr val="679F8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Text" lastClr="000000"/>
              </a:solidFill>
              <a:latin typeface="Lato"/>
              <a:ea typeface="+mn-ea"/>
              <a:cs typeface="+mn-cs"/>
            </a:rPr>
            <a:t>Intervention:</a:t>
          </a:r>
        </a:p>
        <a:p>
          <a:r>
            <a:rPr lang="en-ZA" strike="noStrike" dirty="0" smtClean="0">
              <a:solidFill>
                <a:sysClr val="windowText" lastClr="000000"/>
              </a:solidFill>
              <a:latin typeface="Lato"/>
              <a:ea typeface="+mn-ea"/>
              <a:cs typeface="+mn-cs"/>
            </a:rPr>
            <a:t>Monitor implementation of the daily structured programmes</a:t>
          </a:r>
          <a:r>
            <a:rPr lang="en-GB" dirty="0" smtClean="0">
              <a:solidFill>
                <a:sysClr val="windowText" lastClr="000000"/>
              </a:solidFill>
              <a:latin typeface="Lato"/>
              <a:ea typeface="+mn-ea"/>
              <a:cs typeface="+mn-cs"/>
            </a:rPr>
            <a:t>.</a:t>
          </a:r>
          <a:endParaRPr lang="en-GB" dirty="0">
            <a:solidFill>
              <a:sysClr val="windowText" lastClr="000000"/>
            </a:solidFill>
            <a:latin typeface="Lato"/>
            <a:ea typeface="+mn-ea"/>
            <a:cs typeface="+mn-cs"/>
          </a:endParaRPr>
        </a:p>
      </dgm:t>
    </dgm:pt>
    <dgm:pt modelId="{066DD848-056E-4ECA-95A1-FEE161A6761A}" type="parTrans" cxnId="{F677309A-9518-4B45-99BB-7F1044E1DAA6}">
      <dgm:prSet/>
      <dgm:spPr>
        <a:xfrm>
          <a:off x="1892229" y="846686"/>
          <a:ext cx="3894845" cy="220341"/>
        </a:xfrm>
        <a:custGeom>
          <a:avLst/>
          <a:gdLst/>
          <a:ahLst/>
          <a:cxnLst/>
          <a:rect l="0" t="0" r="0" b="0"/>
          <a:pathLst>
            <a:path>
              <a:moveTo>
                <a:pt x="3894845" y="0"/>
              </a:moveTo>
              <a:lnTo>
                <a:pt x="3894845" y="94624"/>
              </a:lnTo>
              <a:lnTo>
                <a:pt x="0" y="94624"/>
              </a:lnTo>
              <a:lnTo>
                <a:pt x="0" y="220341"/>
              </a:lnTo>
            </a:path>
          </a:pathLst>
        </a:custGeom>
        <a:noFill/>
        <a:ln w="12700" cap="flat" cmpd="sng" algn="ctr">
          <a:noFill/>
          <a:prstDash val="solid"/>
          <a:miter lim="800000"/>
        </a:ln>
        <a:effectLst/>
      </dgm:spPr>
      <dgm:t>
        <a:bodyPr/>
        <a:lstStyle/>
        <a:p>
          <a:endParaRPr lang="en-GB">
            <a:solidFill>
              <a:schemeClr val="tx1"/>
            </a:solidFill>
          </a:endParaRPr>
        </a:p>
      </dgm:t>
    </dgm:pt>
    <dgm:pt modelId="{5CC66192-9560-4875-8628-7E801B24F2B9}" type="sibTrans" cxnId="{F677309A-9518-4B45-99BB-7F1044E1DAA6}">
      <dgm:prSet/>
      <dgm:spPr/>
      <dgm:t>
        <a:bodyPr/>
        <a:lstStyle/>
        <a:p>
          <a:endParaRPr lang="en-GB">
            <a:solidFill>
              <a:schemeClr val="tx1"/>
            </a:solidFill>
          </a:endParaRPr>
        </a:p>
      </dgm:t>
    </dgm:pt>
    <dgm:pt modelId="{0A6AF340-3C19-4E9E-8A7D-D993BADAEF95}">
      <dgm:prSet phldrT="[Text]"/>
      <dgm:spPr>
        <a:xfrm>
          <a:off x="3922116" y="1067320"/>
          <a:ext cx="3688657" cy="713366"/>
        </a:xfrm>
        <a:prstGeom prst="rect">
          <a:avLst/>
        </a:prstGeom>
        <a:solidFill>
          <a:srgbClr val="679F8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Text" lastClr="000000"/>
              </a:solidFill>
              <a:latin typeface="Lato"/>
              <a:ea typeface="+mn-ea"/>
              <a:cs typeface="+mn-cs"/>
            </a:rPr>
            <a:t>Intervention:</a:t>
          </a:r>
        </a:p>
        <a:p>
          <a:r>
            <a:rPr lang="en-ZA" dirty="0" smtClean="0">
              <a:solidFill>
                <a:sysClr val="windowText" lastClr="000000"/>
              </a:solidFill>
              <a:latin typeface="Lato"/>
              <a:ea typeface="+mn-ea"/>
              <a:cs typeface="+mn-cs"/>
            </a:rPr>
            <a:t>Create an environment  conducive for the implementation of rehabilitation programmes </a:t>
          </a:r>
          <a:endParaRPr lang="en-GB" dirty="0">
            <a:solidFill>
              <a:sysClr val="windowText" lastClr="000000"/>
            </a:solidFill>
            <a:latin typeface="Lato"/>
            <a:ea typeface="+mn-ea"/>
            <a:cs typeface="+mn-cs"/>
          </a:endParaRPr>
        </a:p>
      </dgm:t>
    </dgm:pt>
    <dgm:pt modelId="{AFF142CA-5FC0-48CA-85B1-2ADE9F2B23CC}" type="parTrans" cxnId="{4BCE626A-E0E5-44B3-A7D9-ED09C5526CFB}">
      <dgm:prSet/>
      <dgm:spPr>
        <a:xfrm>
          <a:off x="5720725" y="846686"/>
          <a:ext cx="91440" cy="220634"/>
        </a:xfrm>
        <a:custGeom>
          <a:avLst/>
          <a:gdLst/>
          <a:ahLst/>
          <a:cxnLst/>
          <a:rect l="0" t="0" r="0" b="0"/>
          <a:pathLst>
            <a:path>
              <a:moveTo>
                <a:pt x="66349" y="0"/>
              </a:moveTo>
              <a:lnTo>
                <a:pt x="66349" y="94917"/>
              </a:lnTo>
              <a:lnTo>
                <a:pt x="45720" y="94917"/>
              </a:lnTo>
              <a:lnTo>
                <a:pt x="45720" y="220634"/>
              </a:lnTo>
            </a:path>
          </a:pathLst>
        </a:custGeom>
        <a:noFill/>
        <a:ln w="12700" cap="flat" cmpd="sng" algn="ctr">
          <a:noFill/>
          <a:prstDash val="solid"/>
          <a:miter lim="800000"/>
        </a:ln>
        <a:effectLst/>
      </dgm:spPr>
      <dgm:t>
        <a:bodyPr/>
        <a:lstStyle/>
        <a:p>
          <a:endParaRPr lang="en-GB">
            <a:solidFill>
              <a:schemeClr val="tx1"/>
            </a:solidFill>
          </a:endParaRPr>
        </a:p>
      </dgm:t>
    </dgm:pt>
    <dgm:pt modelId="{C3B6B202-4B4B-45E9-BBE9-ED1CBB4B9DBA}" type="sibTrans" cxnId="{4BCE626A-E0E5-44B3-A7D9-ED09C5526CFB}">
      <dgm:prSet/>
      <dgm:spPr/>
      <dgm:t>
        <a:bodyPr/>
        <a:lstStyle/>
        <a:p>
          <a:endParaRPr lang="en-GB">
            <a:solidFill>
              <a:schemeClr val="tx1"/>
            </a:solidFill>
          </a:endParaRPr>
        </a:p>
      </dgm:t>
    </dgm:pt>
    <dgm:pt modelId="{74A789E3-2F7C-4860-9D61-36B7FA9C50CD}">
      <dgm:prSet phldrT="[Text]"/>
      <dgm:spPr>
        <a:xfrm>
          <a:off x="7901679" y="1067027"/>
          <a:ext cx="3688657" cy="713366"/>
        </a:xfrm>
        <a:prstGeom prst="rect">
          <a:avLst/>
        </a:prstGeom>
        <a:solidFill>
          <a:srgbClr val="679F8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Text" lastClr="000000"/>
              </a:solidFill>
              <a:latin typeface="Lato"/>
              <a:ea typeface="+mn-ea"/>
              <a:cs typeface="+mn-cs"/>
            </a:rPr>
            <a:t>Intervention:</a:t>
          </a:r>
        </a:p>
        <a:p>
          <a:r>
            <a:rPr lang="en-GB" strike="noStrike" dirty="0" smtClean="0">
              <a:solidFill>
                <a:sysClr val="windowText" lastClr="000000"/>
              </a:solidFill>
              <a:latin typeface="Lato"/>
              <a:ea typeface="+mn-ea"/>
              <a:cs typeface="+mn-cs"/>
            </a:rPr>
            <a:t>Monitoring and evaluation of sentence plans to ensure proper completion and implementation</a:t>
          </a:r>
          <a:endParaRPr lang="en-GB" dirty="0">
            <a:solidFill>
              <a:sysClr val="windowText" lastClr="000000"/>
            </a:solidFill>
            <a:latin typeface="Lato"/>
            <a:ea typeface="+mn-ea"/>
            <a:cs typeface="+mn-cs"/>
          </a:endParaRPr>
        </a:p>
      </dgm:t>
    </dgm:pt>
    <dgm:pt modelId="{DD2BB463-EFC9-40C2-856C-BE337C38605A}" type="parTrans" cxnId="{E5B76983-541D-47D9-891E-5885A645E9FE}">
      <dgm:prSet/>
      <dgm:spPr>
        <a:xfrm>
          <a:off x="5787074" y="846686"/>
          <a:ext cx="3958933" cy="220341"/>
        </a:xfrm>
        <a:custGeom>
          <a:avLst/>
          <a:gdLst/>
          <a:ahLst/>
          <a:cxnLst/>
          <a:rect l="0" t="0" r="0" b="0"/>
          <a:pathLst>
            <a:path>
              <a:moveTo>
                <a:pt x="0" y="0"/>
              </a:moveTo>
              <a:lnTo>
                <a:pt x="0" y="94624"/>
              </a:lnTo>
              <a:lnTo>
                <a:pt x="3958933" y="94624"/>
              </a:lnTo>
              <a:lnTo>
                <a:pt x="3958933" y="220341"/>
              </a:lnTo>
            </a:path>
          </a:pathLst>
        </a:custGeom>
        <a:noFill/>
        <a:ln w="12700" cap="flat" cmpd="sng" algn="ctr">
          <a:noFill/>
          <a:prstDash val="solid"/>
          <a:miter lim="800000"/>
        </a:ln>
        <a:effectLst/>
      </dgm:spPr>
      <dgm:t>
        <a:bodyPr/>
        <a:lstStyle/>
        <a:p>
          <a:endParaRPr lang="en-GB">
            <a:solidFill>
              <a:schemeClr val="tx1"/>
            </a:solidFill>
          </a:endParaRPr>
        </a:p>
      </dgm:t>
    </dgm:pt>
    <dgm:pt modelId="{805FDCC4-7CD5-4375-A6BC-CD7F0B79651A}" type="sibTrans" cxnId="{E5B76983-541D-47D9-891E-5885A645E9FE}">
      <dgm:prSet/>
      <dgm:spPr/>
      <dgm:t>
        <a:bodyPr/>
        <a:lstStyle/>
        <a:p>
          <a:endParaRPr lang="en-GB">
            <a:solidFill>
              <a:schemeClr val="tx1"/>
            </a:solidFill>
          </a:endParaRPr>
        </a:p>
      </dgm:t>
    </dgm:pt>
    <dgm:pt modelId="{D146E2A5-0E6F-40A9-BD12-52E395F7F007}">
      <dgm:prSet phldrT="[Text]" custT="1"/>
      <dgm:spPr>
        <a:xfrm>
          <a:off x="570680" y="2070883"/>
          <a:ext cx="3047009" cy="96003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Appoint, identify, train and place officials to render rehabilitation programmes</a:t>
          </a:r>
          <a:endParaRPr lang="en-GB" sz="1600" dirty="0" smtClean="0">
            <a:solidFill>
              <a:sysClr val="windowText" lastClr="000000"/>
            </a:solidFill>
            <a:latin typeface="Lato"/>
            <a:ea typeface="+mn-ea"/>
            <a:cs typeface="+mn-cs"/>
          </a:endParaRPr>
        </a:p>
      </dgm:t>
    </dgm:pt>
    <dgm:pt modelId="{E4FA191A-1A61-48F2-8F91-CF1EBF26CC47}" type="parTrans" cxnId="{E94C7D8D-818C-47AA-BF08-D0462D6778B7}">
      <dgm:prSet/>
      <dgm:spPr>
        <a:xfrm>
          <a:off x="416766" y="1780393"/>
          <a:ext cx="153913" cy="770507"/>
        </a:xfrm>
        <a:custGeom>
          <a:avLst/>
          <a:gdLst/>
          <a:ahLst/>
          <a:cxnLst/>
          <a:rect l="0" t="0" r="0" b="0"/>
          <a:pathLst>
            <a:path>
              <a:moveTo>
                <a:pt x="0" y="0"/>
              </a:moveTo>
              <a:lnTo>
                <a:pt x="0" y="770507"/>
              </a:lnTo>
              <a:lnTo>
                <a:pt x="153913" y="770507"/>
              </a:lnTo>
            </a:path>
          </a:pathLst>
        </a:custGeom>
        <a:noFill/>
        <a:ln w="12700" cap="flat" cmpd="sng" algn="ctr">
          <a:noFill/>
          <a:prstDash val="solid"/>
          <a:miter lim="800000"/>
        </a:ln>
        <a:effectLst/>
      </dgm:spPr>
      <dgm:t>
        <a:bodyPr/>
        <a:lstStyle/>
        <a:p>
          <a:endParaRPr lang="en-GB">
            <a:solidFill>
              <a:schemeClr val="tx1"/>
            </a:solidFill>
          </a:endParaRPr>
        </a:p>
      </dgm:t>
    </dgm:pt>
    <dgm:pt modelId="{F1674174-417A-417B-A58B-E6B8167FD9DC}" type="sibTrans" cxnId="{E94C7D8D-818C-47AA-BF08-D0462D6778B7}">
      <dgm:prSet/>
      <dgm:spPr/>
      <dgm:t>
        <a:bodyPr/>
        <a:lstStyle/>
        <a:p>
          <a:endParaRPr lang="en-GB">
            <a:solidFill>
              <a:schemeClr val="tx1"/>
            </a:solidFill>
          </a:endParaRPr>
        </a:p>
      </dgm:t>
    </dgm:pt>
    <dgm:pt modelId="{1A446A0A-E2C4-45D1-897E-BCEA65D01EBD}">
      <dgm:prSet phldrT="[Text]"/>
      <dgm:spPr>
        <a:xfrm>
          <a:off x="8387453" y="1931122"/>
          <a:ext cx="2770013" cy="770226"/>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Text" lastClr="000000"/>
              </a:solidFill>
              <a:latin typeface="Lato"/>
              <a:ea typeface="+mn-ea"/>
              <a:cs typeface="+mn-cs"/>
            </a:rPr>
            <a:t>Marketing and awareness of rehabilitation programmes to foster relationships with external partners</a:t>
          </a:r>
          <a:endParaRPr lang="en-GB" dirty="0">
            <a:solidFill>
              <a:sysClr val="windowText" lastClr="000000"/>
            </a:solidFill>
            <a:latin typeface="Lato"/>
            <a:ea typeface="+mn-ea"/>
            <a:cs typeface="+mn-cs"/>
          </a:endParaRPr>
        </a:p>
      </dgm:t>
    </dgm:pt>
    <dgm:pt modelId="{7DDDA711-63C4-447E-970C-2AFF42FEF6FA}" type="parTrans" cxnId="{37457945-D169-416D-BD6D-7CD6A70C67CE}">
      <dgm:prSet/>
      <dgm:spPr>
        <a:xfrm>
          <a:off x="8270545" y="1780393"/>
          <a:ext cx="116908" cy="535841"/>
        </a:xfrm>
        <a:custGeom>
          <a:avLst/>
          <a:gdLst/>
          <a:ahLst/>
          <a:cxnLst/>
          <a:rect l="0" t="0" r="0" b="0"/>
          <a:pathLst>
            <a:path>
              <a:moveTo>
                <a:pt x="0" y="0"/>
              </a:moveTo>
              <a:lnTo>
                <a:pt x="0" y="535841"/>
              </a:lnTo>
              <a:lnTo>
                <a:pt x="116908" y="535841"/>
              </a:lnTo>
            </a:path>
          </a:pathLst>
        </a:custGeom>
        <a:noFill/>
        <a:ln w="12700" cap="flat" cmpd="sng" algn="ctr">
          <a:noFill/>
          <a:prstDash val="solid"/>
          <a:miter lim="800000"/>
        </a:ln>
        <a:effectLst/>
      </dgm:spPr>
      <dgm:t>
        <a:bodyPr/>
        <a:lstStyle/>
        <a:p>
          <a:endParaRPr lang="en-GB">
            <a:solidFill>
              <a:schemeClr val="tx1"/>
            </a:solidFill>
          </a:endParaRPr>
        </a:p>
      </dgm:t>
    </dgm:pt>
    <dgm:pt modelId="{5218DFE3-F63D-4350-80C6-09B60EB828E1}" type="sibTrans" cxnId="{37457945-D169-416D-BD6D-7CD6A70C67CE}">
      <dgm:prSet/>
      <dgm:spPr/>
      <dgm:t>
        <a:bodyPr/>
        <a:lstStyle/>
        <a:p>
          <a:endParaRPr lang="en-GB">
            <a:solidFill>
              <a:schemeClr val="tx1"/>
            </a:solidFill>
          </a:endParaRPr>
        </a:p>
      </dgm:t>
    </dgm:pt>
    <dgm:pt modelId="{655D783D-C6B0-4AB7-A2AD-42FB104A0369}">
      <dgm:prSet phldrT="[Text]" custT="1"/>
      <dgm:spPr>
        <a:xfrm>
          <a:off x="4185248" y="2160436"/>
          <a:ext cx="3047009" cy="96003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2000" dirty="0" smtClean="0">
              <a:solidFill>
                <a:sysClr val="windowText" lastClr="000000"/>
              </a:solidFill>
              <a:latin typeface="Lato"/>
              <a:ea typeface="+mn-ea"/>
              <a:cs typeface="+mn-cs"/>
            </a:rPr>
            <a:t>Align the organisational structure and skills to functions</a:t>
          </a:r>
          <a:endParaRPr lang="en-GB" sz="2000" dirty="0">
            <a:solidFill>
              <a:sysClr val="windowText" lastClr="000000"/>
            </a:solidFill>
            <a:latin typeface="Lato"/>
            <a:ea typeface="+mn-ea"/>
            <a:cs typeface="+mn-cs"/>
          </a:endParaRPr>
        </a:p>
      </dgm:t>
    </dgm:pt>
    <dgm:pt modelId="{293312FD-8186-4B2C-9DFE-2C506065E662}" type="parTrans" cxnId="{8DFE6F50-5AF6-4328-BDE0-075AFB2B6A7C}">
      <dgm:prSet/>
      <dgm:spPr>
        <a:xfrm>
          <a:off x="4185248" y="1780686"/>
          <a:ext cx="105734" cy="859766"/>
        </a:xfrm>
        <a:custGeom>
          <a:avLst/>
          <a:gdLst/>
          <a:ahLst/>
          <a:cxnLst/>
          <a:rect l="0" t="0" r="0" b="0"/>
          <a:pathLst>
            <a:path>
              <a:moveTo>
                <a:pt x="105734" y="0"/>
              </a:moveTo>
              <a:lnTo>
                <a:pt x="0" y="859766"/>
              </a:lnTo>
            </a:path>
          </a:pathLst>
        </a:custGeom>
        <a:noFill/>
        <a:ln w="12700" cap="flat" cmpd="sng" algn="ctr">
          <a:noFill/>
          <a:prstDash val="solid"/>
          <a:miter lim="800000"/>
        </a:ln>
        <a:effectLst/>
      </dgm:spPr>
      <dgm:t>
        <a:bodyPr/>
        <a:lstStyle/>
        <a:p>
          <a:endParaRPr lang="en-GB">
            <a:solidFill>
              <a:schemeClr val="tx1"/>
            </a:solidFill>
          </a:endParaRPr>
        </a:p>
      </dgm:t>
    </dgm:pt>
    <dgm:pt modelId="{63DAB264-B266-4F72-86CD-F3A0A7FFC6C1}" type="sibTrans" cxnId="{8DFE6F50-5AF6-4328-BDE0-075AFB2B6A7C}">
      <dgm:prSet/>
      <dgm:spPr/>
      <dgm:t>
        <a:bodyPr/>
        <a:lstStyle/>
        <a:p>
          <a:endParaRPr lang="en-GB">
            <a:solidFill>
              <a:schemeClr val="tx1"/>
            </a:solidFill>
          </a:endParaRPr>
        </a:p>
      </dgm:t>
    </dgm:pt>
    <dgm:pt modelId="{5B55C700-5163-49C0-904D-C689789890F2}">
      <dgm:prSet phldrT="[Text]"/>
      <dgm:spPr>
        <a:xfrm>
          <a:off x="8387453" y="2855088"/>
          <a:ext cx="2770013" cy="719466"/>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Ensure compliance to internal and external policies/ prescripts</a:t>
          </a:r>
          <a:endParaRPr lang="en-GB" dirty="0">
            <a:solidFill>
              <a:sysClr val="windowText" lastClr="000000"/>
            </a:solidFill>
            <a:latin typeface="Lato"/>
            <a:ea typeface="+mn-ea"/>
            <a:cs typeface="+mn-cs"/>
          </a:endParaRPr>
        </a:p>
      </dgm:t>
    </dgm:pt>
    <dgm:pt modelId="{233DEC2E-FDD2-4669-B9FA-E5246FE98C87}" type="parTrans" cxnId="{97722376-DB1E-497D-B5B2-0A079F61B82E}">
      <dgm:prSet/>
      <dgm:spPr>
        <a:xfrm>
          <a:off x="8270545" y="1780393"/>
          <a:ext cx="116908" cy="1434428"/>
        </a:xfrm>
        <a:custGeom>
          <a:avLst/>
          <a:gdLst/>
          <a:ahLst/>
          <a:cxnLst/>
          <a:rect l="0" t="0" r="0" b="0"/>
          <a:pathLst>
            <a:path>
              <a:moveTo>
                <a:pt x="0" y="0"/>
              </a:moveTo>
              <a:lnTo>
                <a:pt x="0" y="1434428"/>
              </a:lnTo>
              <a:lnTo>
                <a:pt x="116908" y="1434428"/>
              </a:lnTo>
            </a:path>
          </a:pathLst>
        </a:custGeom>
        <a:noFill/>
        <a:ln w="12700" cap="flat" cmpd="sng" algn="ctr">
          <a:noFill/>
          <a:prstDash val="solid"/>
          <a:miter lim="800000"/>
        </a:ln>
        <a:effectLst/>
      </dgm:spPr>
      <dgm:t>
        <a:bodyPr/>
        <a:lstStyle/>
        <a:p>
          <a:endParaRPr lang="en-GB"/>
        </a:p>
      </dgm:t>
    </dgm:pt>
    <dgm:pt modelId="{F75F5B20-3DF6-4F66-A796-F1F096B5A88E}" type="sibTrans" cxnId="{97722376-DB1E-497D-B5B2-0A079F61B82E}">
      <dgm:prSet/>
      <dgm:spPr/>
      <dgm:t>
        <a:bodyPr/>
        <a:lstStyle/>
        <a:p>
          <a:endParaRPr lang="en-GB"/>
        </a:p>
      </dgm:t>
    </dgm:pt>
    <dgm:pt modelId="{96C89F8D-554B-4909-B7E8-EE38C59F005F}">
      <dgm:prSet/>
      <dgm:spPr>
        <a:xfrm>
          <a:off x="8387453" y="3704265"/>
          <a:ext cx="2770013" cy="71455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Text" lastClr="000000"/>
              </a:solidFill>
              <a:latin typeface="Lato"/>
              <a:ea typeface="+mn-ea"/>
              <a:cs typeface="+mn-cs"/>
            </a:rPr>
            <a:t>Utilisation of biometrics and other systems to monitor attendance and participation in rehabilitation programmes</a:t>
          </a:r>
          <a:endParaRPr lang="en-GB" dirty="0">
            <a:solidFill>
              <a:sysClr val="windowText" lastClr="000000"/>
            </a:solidFill>
            <a:latin typeface="Lato"/>
            <a:ea typeface="+mn-ea"/>
            <a:cs typeface="+mn-cs"/>
          </a:endParaRPr>
        </a:p>
      </dgm:t>
    </dgm:pt>
    <dgm:pt modelId="{791C0A50-6C98-426F-9FAF-27B89AE8AA90}" type="parTrans" cxnId="{D97E4684-C91C-4C55-BE9F-7B60B54E222A}">
      <dgm:prSet/>
      <dgm:spPr>
        <a:xfrm>
          <a:off x="8270545" y="1780393"/>
          <a:ext cx="116908" cy="2281147"/>
        </a:xfrm>
        <a:custGeom>
          <a:avLst/>
          <a:gdLst/>
          <a:ahLst/>
          <a:cxnLst/>
          <a:rect l="0" t="0" r="0" b="0"/>
          <a:pathLst>
            <a:path>
              <a:moveTo>
                <a:pt x="0" y="0"/>
              </a:moveTo>
              <a:lnTo>
                <a:pt x="0" y="2281147"/>
              </a:lnTo>
              <a:lnTo>
                <a:pt x="116908" y="2281147"/>
              </a:lnTo>
            </a:path>
          </a:pathLst>
        </a:custGeom>
        <a:noFill/>
        <a:ln w="12700" cap="flat" cmpd="sng" algn="ctr">
          <a:noFill/>
          <a:prstDash val="solid"/>
          <a:miter lim="800000"/>
        </a:ln>
        <a:effectLst/>
      </dgm:spPr>
      <dgm:t>
        <a:bodyPr/>
        <a:lstStyle/>
        <a:p>
          <a:endParaRPr lang="en-GB"/>
        </a:p>
      </dgm:t>
    </dgm:pt>
    <dgm:pt modelId="{34D8B538-3D29-4C4F-96B2-E9199C63A846}" type="sibTrans" cxnId="{D97E4684-C91C-4C55-BE9F-7B60B54E222A}">
      <dgm:prSet/>
      <dgm:spPr/>
      <dgm:t>
        <a:bodyPr/>
        <a:lstStyle/>
        <a:p>
          <a:endParaRPr lang="en-GB"/>
        </a:p>
      </dgm:t>
    </dgm:pt>
    <dgm:pt modelId="{861254E0-DABE-48DD-822E-DADC51335F4C}">
      <dgm:prSet/>
      <dgm:spPr>
        <a:xfrm>
          <a:off x="8412309" y="4535248"/>
          <a:ext cx="2770013" cy="71455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Improve planning and collaboration with all stakeholders</a:t>
          </a:r>
          <a:endParaRPr lang="en-GB" dirty="0">
            <a:solidFill>
              <a:sysClr val="windowText" lastClr="000000"/>
            </a:solidFill>
            <a:latin typeface="Lato"/>
            <a:ea typeface="+mn-ea"/>
            <a:cs typeface="+mn-cs"/>
          </a:endParaRPr>
        </a:p>
      </dgm:t>
    </dgm:pt>
    <dgm:pt modelId="{C93CF214-24BC-409C-A3D7-D87FE93246C6}" type="parTrans" cxnId="{DC438363-0F6D-4F59-A801-8E6E548F9A77}">
      <dgm:prSet/>
      <dgm:spPr>
        <a:xfrm>
          <a:off x="8270545" y="1780393"/>
          <a:ext cx="141764" cy="3112130"/>
        </a:xfrm>
        <a:custGeom>
          <a:avLst/>
          <a:gdLst/>
          <a:ahLst/>
          <a:cxnLst/>
          <a:rect l="0" t="0" r="0" b="0"/>
          <a:pathLst>
            <a:path>
              <a:moveTo>
                <a:pt x="0" y="0"/>
              </a:moveTo>
              <a:lnTo>
                <a:pt x="0" y="3112130"/>
              </a:lnTo>
              <a:lnTo>
                <a:pt x="141764" y="3112130"/>
              </a:lnTo>
            </a:path>
          </a:pathLst>
        </a:custGeom>
        <a:noFill/>
        <a:ln w="12700" cap="flat" cmpd="sng" algn="ctr">
          <a:noFill/>
          <a:prstDash val="solid"/>
          <a:miter lim="800000"/>
        </a:ln>
        <a:effectLst/>
      </dgm:spPr>
      <dgm:t>
        <a:bodyPr/>
        <a:lstStyle/>
        <a:p>
          <a:endParaRPr lang="en-GB"/>
        </a:p>
      </dgm:t>
    </dgm:pt>
    <dgm:pt modelId="{EA1BE250-3606-416C-8151-081A1C70E23C}" type="sibTrans" cxnId="{DC438363-0F6D-4F59-A801-8E6E548F9A77}">
      <dgm:prSet/>
      <dgm:spPr/>
      <dgm:t>
        <a:bodyPr/>
        <a:lstStyle/>
        <a:p>
          <a:endParaRPr lang="en-GB"/>
        </a:p>
      </dgm:t>
    </dgm:pt>
    <dgm:pt modelId="{4D4B4F16-0908-45BF-8A55-B0F685706C0C}">
      <dgm:prSet phldrT="[Text]" custT="1"/>
      <dgm:spPr>
        <a:xfrm>
          <a:off x="563759" y="3155258"/>
          <a:ext cx="3045596" cy="96120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Use ICT platforms to present rehabilitation programmes, make use of smart TVs, laptops and desktops for e-learning</a:t>
          </a:r>
          <a:endParaRPr lang="en-GB" sz="1600" dirty="0" smtClean="0">
            <a:solidFill>
              <a:sysClr val="windowText" lastClr="000000"/>
            </a:solidFill>
            <a:latin typeface="Lato"/>
            <a:ea typeface="+mn-ea"/>
            <a:cs typeface="+mn-cs"/>
          </a:endParaRPr>
        </a:p>
      </dgm:t>
    </dgm:pt>
    <dgm:pt modelId="{3787E461-DD71-405D-96FE-49EC013713D3}" type="parTrans" cxnId="{83EAF3D1-1C62-4B75-A858-8756CB4D2282}">
      <dgm:prSet/>
      <dgm:spPr>
        <a:xfrm>
          <a:off x="416766" y="1780393"/>
          <a:ext cx="146993" cy="1855466"/>
        </a:xfrm>
        <a:custGeom>
          <a:avLst/>
          <a:gdLst/>
          <a:ahLst/>
          <a:cxnLst/>
          <a:rect l="0" t="0" r="0" b="0"/>
          <a:pathLst>
            <a:path>
              <a:moveTo>
                <a:pt x="0" y="0"/>
              </a:moveTo>
              <a:lnTo>
                <a:pt x="0" y="1855466"/>
              </a:lnTo>
              <a:lnTo>
                <a:pt x="146993" y="1855466"/>
              </a:lnTo>
            </a:path>
          </a:pathLst>
        </a:custGeom>
        <a:noFill/>
        <a:ln w="12700" cap="flat" cmpd="sng" algn="ctr">
          <a:noFill/>
          <a:prstDash val="solid"/>
          <a:miter lim="800000"/>
        </a:ln>
        <a:effectLst/>
      </dgm:spPr>
      <dgm:t>
        <a:bodyPr/>
        <a:lstStyle/>
        <a:p>
          <a:endParaRPr lang="en-GB"/>
        </a:p>
      </dgm:t>
    </dgm:pt>
    <dgm:pt modelId="{B072F01E-5938-4339-B633-B1EA0DE6BBAF}" type="sibTrans" cxnId="{83EAF3D1-1C62-4B75-A858-8756CB4D2282}">
      <dgm:prSet/>
      <dgm:spPr/>
      <dgm:t>
        <a:bodyPr/>
        <a:lstStyle/>
        <a:p>
          <a:endParaRPr lang="en-GB"/>
        </a:p>
      </dgm:t>
    </dgm:pt>
    <dgm:pt modelId="{21E4BABB-DE5B-4142-A2D5-F04751B859A0}">
      <dgm:prSet phldrT="[Text]" custT="1"/>
      <dgm:spPr>
        <a:xfrm>
          <a:off x="4236169" y="3299276"/>
          <a:ext cx="3045596" cy="96120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Increase classrooms and other venues to be used for rehabilitation programmes</a:t>
          </a:r>
          <a:endParaRPr lang="en-GB" sz="1800" dirty="0">
            <a:solidFill>
              <a:sysClr val="windowText" lastClr="000000"/>
            </a:solidFill>
            <a:latin typeface="Lato"/>
            <a:ea typeface="+mn-ea"/>
            <a:cs typeface="+mn-cs"/>
          </a:endParaRPr>
        </a:p>
      </dgm:t>
    </dgm:pt>
    <dgm:pt modelId="{62E59CDC-68C3-4508-BA72-6FF62C8CCF30}" type="parTrans" cxnId="{5CEBF25B-5661-4A52-BD51-FFD142B8A97D}">
      <dgm:prSet/>
      <dgm:spPr>
        <a:xfrm>
          <a:off x="4190449" y="1780686"/>
          <a:ext cx="91440" cy="1999191"/>
        </a:xfrm>
        <a:custGeom>
          <a:avLst/>
          <a:gdLst/>
          <a:ahLst/>
          <a:cxnLst/>
          <a:rect l="0" t="0" r="0" b="0"/>
          <a:pathLst>
            <a:path>
              <a:moveTo>
                <a:pt x="100532" y="0"/>
              </a:moveTo>
              <a:lnTo>
                <a:pt x="45720" y="1999191"/>
              </a:lnTo>
            </a:path>
          </a:pathLst>
        </a:custGeom>
        <a:noFill/>
        <a:ln w="12700" cap="flat" cmpd="sng" algn="ctr">
          <a:noFill/>
          <a:prstDash val="solid"/>
          <a:miter lim="800000"/>
        </a:ln>
        <a:effectLst/>
      </dgm:spPr>
      <dgm:t>
        <a:bodyPr/>
        <a:lstStyle/>
        <a:p>
          <a:endParaRPr lang="en-GB"/>
        </a:p>
      </dgm:t>
    </dgm:pt>
    <dgm:pt modelId="{8E7B4D62-9463-406C-87BB-2835C3D615FF}" type="sibTrans" cxnId="{5CEBF25B-5661-4A52-BD51-FFD142B8A97D}">
      <dgm:prSet/>
      <dgm:spPr/>
      <dgm:t>
        <a:bodyPr/>
        <a:lstStyle/>
        <a:p>
          <a:endParaRPr lang="en-GB"/>
        </a:p>
      </dgm:t>
    </dgm:pt>
    <dgm:pt modelId="{80401F8D-EA51-47D4-9424-BB77535F5F37}" type="pres">
      <dgm:prSet presAssocID="{040DE100-7401-47DB-B5BE-42648A1C6337}" presName="hierChild1" presStyleCnt="0">
        <dgm:presLayoutVars>
          <dgm:orgChart val="1"/>
          <dgm:chPref val="1"/>
          <dgm:dir/>
          <dgm:animOne val="branch"/>
          <dgm:animLvl val="lvl"/>
          <dgm:resizeHandles/>
        </dgm:presLayoutVars>
      </dgm:prSet>
      <dgm:spPr/>
      <dgm:t>
        <a:bodyPr/>
        <a:lstStyle/>
        <a:p>
          <a:endParaRPr lang="en-GB"/>
        </a:p>
      </dgm:t>
    </dgm:pt>
    <dgm:pt modelId="{E6BABD25-8DFA-4A8A-81F8-967434474DE4}" type="pres">
      <dgm:prSet presAssocID="{9D2347B3-8D9A-456E-9DFD-C122698964C8}" presName="hierRoot1" presStyleCnt="0">
        <dgm:presLayoutVars>
          <dgm:hierBranch val="init"/>
        </dgm:presLayoutVars>
      </dgm:prSet>
      <dgm:spPr/>
    </dgm:pt>
    <dgm:pt modelId="{F4029ED1-A21D-4CEC-82BF-703F3E32AA66}" type="pres">
      <dgm:prSet presAssocID="{9D2347B3-8D9A-456E-9DFD-C122698964C8}" presName="rootComposite1" presStyleCnt="0"/>
      <dgm:spPr/>
    </dgm:pt>
    <dgm:pt modelId="{F9095799-C79F-47D1-B9FB-4367455B5804}" type="pres">
      <dgm:prSet presAssocID="{9D2347B3-8D9A-456E-9DFD-C122698964C8}" presName="rootText1" presStyleLbl="node0" presStyleIdx="0" presStyleCnt="1" custScaleX="966608" custScaleY="141432" custLinFactY="-18931" custLinFactNeighborX="-621" custLinFactNeighborY="-100000">
        <dgm:presLayoutVars>
          <dgm:chPref val="3"/>
        </dgm:presLayoutVars>
      </dgm:prSet>
      <dgm:spPr/>
      <dgm:t>
        <a:bodyPr/>
        <a:lstStyle/>
        <a:p>
          <a:endParaRPr lang="en-GB"/>
        </a:p>
      </dgm:t>
    </dgm:pt>
    <dgm:pt modelId="{BA4E06E5-0CFC-4716-AE68-3DCB11ADE0AD}" type="pres">
      <dgm:prSet presAssocID="{9D2347B3-8D9A-456E-9DFD-C122698964C8}" presName="rootConnector1" presStyleLbl="node1" presStyleIdx="0" presStyleCnt="0"/>
      <dgm:spPr/>
      <dgm:t>
        <a:bodyPr/>
        <a:lstStyle/>
        <a:p>
          <a:endParaRPr lang="en-GB"/>
        </a:p>
      </dgm:t>
    </dgm:pt>
    <dgm:pt modelId="{89AF1B5C-BC6B-4CA8-B013-C350C0DFDD49}" type="pres">
      <dgm:prSet presAssocID="{9D2347B3-8D9A-456E-9DFD-C122698964C8}" presName="hierChild2" presStyleCnt="0"/>
      <dgm:spPr/>
    </dgm:pt>
    <dgm:pt modelId="{B5113D5B-D717-45A5-A5FF-5F06965DCAD9}" type="pres">
      <dgm:prSet presAssocID="{066DD848-056E-4ECA-95A1-FEE161A6761A}" presName="Name37" presStyleLbl="parChTrans1D2" presStyleIdx="0" presStyleCnt="3"/>
      <dgm:spPr/>
      <dgm:t>
        <a:bodyPr/>
        <a:lstStyle/>
        <a:p>
          <a:endParaRPr lang="en-GB"/>
        </a:p>
      </dgm:t>
    </dgm:pt>
    <dgm:pt modelId="{523E8212-2674-4845-A6DE-5B73F7B3063E}" type="pres">
      <dgm:prSet presAssocID="{36C9BFF3-A8F9-4456-9DC1-98FF39254FD4}" presName="hierRoot2" presStyleCnt="0">
        <dgm:presLayoutVars>
          <dgm:hierBranch val="init"/>
        </dgm:presLayoutVars>
      </dgm:prSet>
      <dgm:spPr/>
    </dgm:pt>
    <dgm:pt modelId="{8D6AE928-436C-42FC-AACB-34B5F42039AC}" type="pres">
      <dgm:prSet presAssocID="{36C9BFF3-A8F9-4456-9DC1-98FF39254FD4}" presName="rootComposite" presStyleCnt="0"/>
      <dgm:spPr/>
    </dgm:pt>
    <dgm:pt modelId="{B24AF417-24BE-46DA-9CB6-B1E95B087D9D}" type="pres">
      <dgm:prSet presAssocID="{36C9BFF3-A8F9-4456-9DC1-98FF39254FD4}" presName="rootText" presStyleLbl="node2" presStyleIdx="0" presStyleCnt="3" custScaleX="308080" custScaleY="119162" custLinFactNeighborX="3158" custLinFactNeighborY="-84341">
        <dgm:presLayoutVars>
          <dgm:chPref val="3"/>
        </dgm:presLayoutVars>
      </dgm:prSet>
      <dgm:spPr/>
      <dgm:t>
        <a:bodyPr/>
        <a:lstStyle/>
        <a:p>
          <a:endParaRPr lang="en-GB"/>
        </a:p>
      </dgm:t>
    </dgm:pt>
    <dgm:pt modelId="{29469E93-5C7B-41A1-B09C-D360FD78A39F}" type="pres">
      <dgm:prSet presAssocID="{36C9BFF3-A8F9-4456-9DC1-98FF39254FD4}" presName="rootConnector" presStyleLbl="node2" presStyleIdx="0" presStyleCnt="3"/>
      <dgm:spPr/>
      <dgm:t>
        <a:bodyPr/>
        <a:lstStyle/>
        <a:p>
          <a:endParaRPr lang="en-GB"/>
        </a:p>
      </dgm:t>
    </dgm:pt>
    <dgm:pt modelId="{F1062850-D091-4D5C-9B0E-0A1558E5EB8F}" type="pres">
      <dgm:prSet presAssocID="{36C9BFF3-A8F9-4456-9DC1-98FF39254FD4}" presName="hierChild4" presStyleCnt="0"/>
      <dgm:spPr/>
    </dgm:pt>
    <dgm:pt modelId="{15354FA9-AF62-4478-A6D0-57FDC8DE5211}" type="pres">
      <dgm:prSet presAssocID="{E4FA191A-1A61-48F2-8F91-CF1EBF26CC47}" presName="Name37" presStyleLbl="parChTrans1D3" presStyleIdx="0" presStyleCnt="8"/>
      <dgm:spPr/>
      <dgm:t>
        <a:bodyPr/>
        <a:lstStyle/>
        <a:p>
          <a:endParaRPr lang="en-GB"/>
        </a:p>
      </dgm:t>
    </dgm:pt>
    <dgm:pt modelId="{28122339-5053-4BB0-91FD-38E02B0AC1F2}" type="pres">
      <dgm:prSet presAssocID="{D146E2A5-0E6F-40A9-BD12-52E395F7F007}" presName="hierRoot2" presStyleCnt="0">
        <dgm:presLayoutVars>
          <dgm:hierBranch val="init"/>
        </dgm:presLayoutVars>
      </dgm:prSet>
      <dgm:spPr/>
    </dgm:pt>
    <dgm:pt modelId="{E5EEDD90-BDDD-474E-9AAC-C0DEE740590A}" type="pres">
      <dgm:prSet presAssocID="{D146E2A5-0E6F-40A9-BD12-52E395F7F007}" presName="rootComposite" presStyleCnt="0"/>
      <dgm:spPr/>
    </dgm:pt>
    <dgm:pt modelId="{516D8A5E-A1BB-4369-8F5F-12696C080B20}" type="pres">
      <dgm:prSet presAssocID="{D146E2A5-0E6F-40A9-BD12-52E395F7F007}" presName="rootText" presStyleLbl="node3" presStyleIdx="0" presStyleCnt="8" custScaleX="254489" custScaleY="160366" custLinFactNeighborX="-30199" custLinFactNeighborY="-77817">
        <dgm:presLayoutVars>
          <dgm:chPref val="3"/>
        </dgm:presLayoutVars>
      </dgm:prSet>
      <dgm:spPr/>
      <dgm:t>
        <a:bodyPr/>
        <a:lstStyle/>
        <a:p>
          <a:endParaRPr lang="en-GB"/>
        </a:p>
      </dgm:t>
    </dgm:pt>
    <dgm:pt modelId="{7202D272-8121-45BA-8DE3-D92C8528DD4E}" type="pres">
      <dgm:prSet presAssocID="{D146E2A5-0E6F-40A9-BD12-52E395F7F007}" presName="rootConnector" presStyleLbl="node3" presStyleIdx="0" presStyleCnt="8"/>
      <dgm:spPr/>
      <dgm:t>
        <a:bodyPr/>
        <a:lstStyle/>
        <a:p>
          <a:endParaRPr lang="en-GB"/>
        </a:p>
      </dgm:t>
    </dgm:pt>
    <dgm:pt modelId="{AAF41236-6193-4407-B95E-9C25305F828B}" type="pres">
      <dgm:prSet presAssocID="{D146E2A5-0E6F-40A9-BD12-52E395F7F007}" presName="hierChild4" presStyleCnt="0"/>
      <dgm:spPr/>
    </dgm:pt>
    <dgm:pt modelId="{35AC1DAC-5E84-4E12-BC2F-0A7CD80217AB}" type="pres">
      <dgm:prSet presAssocID="{D146E2A5-0E6F-40A9-BD12-52E395F7F007}" presName="hierChild5" presStyleCnt="0"/>
      <dgm:spPr/>
    </dgm:pt>
    <dgm:pt modelId="{83BBE922-7AE0-4F42-A50B-9CE5A44D9992}" type="pres">
      <dgm:prSet presAssocID="{3787E461-DD71-405D-96FE-49EC013713D3}" presName="Name37" presStyleLbl="parChTrans1D3" presStyleIdx="1" presStyleCnt="8"/>
      <dgm:spPr/>
      <dgm:t>
        <a:bodyPr/>
        <a:lstStyle/>
        <a:p>
          <a:endParaRPr lang="en-GB"/>
        </a:p>
      </dgm:t>
    </dgm:pt>
    <dgm:pt modelId="{FEBF60B7-36A2-4EC3-8769-FE12743196EB}" type="pres">
      <dgm:prSet presAssocID="{4D4B4F16-0908-45BF-8A55-B0F685706C0C}" presName="hierRoot2" presStyleCnt="0">
        <dgm:presLayoutVars>
          <dgm:hierBranch val="init"/>
        </dgm:presLayoutVars>
      </dgm:prSet>
      <dgm:spPr/>
    </dgm:pt>
    <dgm:pt modelId="{8774F284-962D-4D2C-B53C-50C033B407BA}" type="pres">
      <dgm:prSet presAssocID="{4D4B4F16-0908-45BF-8A55-B0F685706C0C}" presName="rootComposite" presStyleCnt="0"/>
      <dgm:spPr/>
    </dgm:pt>
    <dgm:pt modelId="{B14C7F2D-8EBF-4E0C-9813-AE42DFDA9A11}" type="pres">
      <dgm:prSet presAssocID="{4D4B4F16-0908-45BF-8A55-B0F685706C0C}" presName="rootText" presStyleLbl="node3" presStyleIdx="1" presStyleCnt="8" custScaleX="254371" custScaleY="160561" custLinFactNeighborX="-30777" custLinFactNeighborY="-99047">
        <dgm:presLayoutVars>
          <dgm:chPref val="3"/>
        </dgm:presLayoutVars>
      </dgm:prSet>
      <dgm:spPr/>
      <dgm:t>
        <a:bodyPr/>
        <a:lstStyle/>
        <a:p>
          <a:endParaRPr lang="en-GB"/>
        </a:p>
      </dgm:t>
    </dgm:pt>
    <dgm:pt modelId="{1198F875-F36A-4DD3-A9D8-A2CDF3802D1A}" type="pres">
      <dgm:prSet presAssocID="{4D4B4F16-0908-45BF-8A55-B0F685706C0C}" presName="rootConnector" presStyleLbl="node3" presStyleIdx="1" presStyleCnt="8"/>
      <dgm:spPr/>
      <dgm:t>
        <a:bodyPr/>
        <a:lstStyle/>
        <a:p>
          <a:endParaRPr lang="en-GB"/>
        </a:p>
      </dgm:t>
    </dgm:pt>
    <dgm:pt modelId="{A42EAF3B-3F3B-4B71-9CF7-9FE06E9CE82D}" type="pres">
      <dgm:prSet presAssocID="{4D4B4F16-0908-45BF-8A55-B0F685706C0C}" presName="hierChild4" presStyleCnt="0"/>
      <dgm:spPr/>
    </dgm:pt>
    <dgm:pt modelId="{5E02FFB4-4909-4990-8878-849DB9CD9E9D}" type="pres">
      <dgm:prSet presAssocID="{4D4B4F16-0908-45BF-8A55-B0F685706C0C}" presName="hierChild5" presStyleCnt="0"/>
      <dgm:spPr/>
    </dgm:pt>
    <dgm:pt modelId="{BD21053D-1FF8-4074-8374-074E6BA61F53}" type="pres">
      <dgm:prSet presAssocID="{36C9BFF3-A8F9-4456-9DC1-98FF39254FD4}" presName="hierChild5" presStyleCnt="0"/>
      <dgm:spPr/>
    </dgm:pt>
    <dgm:pt modelId="{54802F65-C5E3-4BDE-96BD-55E7B222E4A2}" type="pres">
      <dgm:prSet presAssocID="{AFF142CA-5FC0-48CA-85B1-2ADE9F2B23CC}" presName="Name37" presStyleLbl="parChTrans1D2" presStyleIdx="1" presStyleCnt="3"/>
      <dgm:spPr/>
      <dgm:t>
        <a:bodyPr/>
        <a:lstStyle/>
        <a:p>
          <a:endParaRPr lang="en-GB"/>
        </a:p>
      </dgm:t>
    </dgm:pt>
    <dgm:pt modelId="{027BF9D9-98FB-43D9-8B95-A62B92B3C2A5}" type="pres">
      <dgm:prSet presAssocID="{0A6AF340-3C19-4E9E-8A7D-D993BADAEF95}" presName="hierRoot2" presStyleCnt="0">
        <dgm:presLayoutVars>
          <dgm:hierBranch val="init"/>
        </dgm:presLayoutVars>
      </dgm:prSet>
      <dgm:spPr/>
    </dgm:pt>
    <dgm:pt modelId="{9D356A36-2DEB-4FCD-80E6-2693A15076F1}" type="pres">
      <dgm:prSet presAssocID="{0A6AF340-3C19-4E9E-8A7D-D993BADAEF95}" presName="rootComposite" presStyleCnt="0"/>
      <dgm:spPr/>
    </dgm:pt>
    <dgm:pt modelId="{DA7B1281-9BD5-4B3A-9F1D-C90571F1A022}" type="pres">
      <dgm:prSet presAssocID="{0A6AF340-3C19-4E9E-8A7D-D993BADAEF95}" presName="rootText" presStyleLbl="node2" presStyleIdx="1" presStyleCnt="3" custScaleX="308080" custScaleY="119162" custLinFactNeighborX="-2344" custLinFactNeighborY="-84292">
        <dgm:presLayoutVars>
          <dgm:chPref val="3"/>
        </dgm:presLayoutVars>
      </dgm:prSet>
      <dgm:spPr/>
      <dgm:t>
        <a:bodyPr/>
        <a:lstStyle/>
        <a:p>
          <a:endParaRPr lang="en-GB"/>
        </a:p>
      </dgm:t>
    </dgm:pt>
    <dgm:pt modelId="{116114F8-6CFE-4F02-A3E7-D0424DC01EB9}" type="pres">
      <dgm:prSet presAssocID="{0A6AF340-3C19-4E9E-8A7D-D993BADAEF95}" presName="rootConnector" presStyleLbl="node2" presStyleIdx="1" presStyleCnt="3"/>
      <dgm:spPr/>
      <dgm:t>
        <a:bodyPr/>
        <a:lstStyle/>
        <a:p>
          <a:endParaRPr lang="en-GB"/>
        </a:p>
      </dgm:t>
    </dgm:pt>
    <dgm:pt modelId="{04AF07D3-5069-4DF8-A9A8-881C6ADB197E}" type="pres">
      <dgm:prSet presAssocID="{0A6AF340-3C19-4E9E-8A7D-D993BADAEF95}" presName="hierChild4" presStyleCnt="0"/>
      <dgm:spPr/>
    </dgm:pt>
    <dgm:pt modelId="{14E21E98-DED3-417E-A109-15F877F8FE9E}" type="pres">
      <dgm:prSet presAssocID="{293312FD-8186-4B2C-9DFE-2C506065E662}" presName="Name37" presStyleLbl="parChTrans1D3" presStyleIdx="2" presStyleCnt="8"/>
      <dgm:spPr/>
      <dgm:t>
        <a:bodyPr/>
        <a:lstStyle/>
        <a:p>
          <a:endParaRPr lang="en-GB"/>
        </a:p>
      </dgm:t>
    </dgm:pt>
    <dgm:pt modelId="{9C70D5E9-FA3E-49D5-91C0-80C4E90E900E}" type="pres">
      <dgm:prSet presAssocID="{655D783D-C6B0-4AB7-A2AD-42FB104A0369}" presName="hierRoot2" presStyleCnt="0">
        <dgm:presLayoutVars>
          <dgm:hierBranch val="init"/>
        </dgm:presLayoutVars>
      </dgm:prSet>
      <dgm:spPr/>
    </dgm:pt>
    <dgm:pt modelId="{5C28EBD3-698E-42EC-84A2-9A78F7643A8A}" type="pres">
      <dgm:prSet presAssocID="{655D783D-C6B0-4AB7-A2AD-42FB104A0369}" presName="rootComposite" presStyleCnt="0"/>
      <dgm:spPr/>
    </dgm:pt>
    <dgm:pt modelId="{C570CCC6-39B8-4224-8B4B-5E672DAE9716}" type="pres">
      <dgm:prSet presAssocID="{655D783D-C6B0-4AB7-A2AD-42FB104A0369}" presName="rootText" presStyleLbl="node3" presStyleIdx="2" presStyleCnt="8" custScaleX="254489" custScaleY="160366" custLinFactNeighborX="-57387" custLinFactNeighborY="-62858">
        <dgm:presLayoutVars>
          <dgm:chPref val="3"/>
        </dgm:presLayoutVars>
      </dgm:prSet>
      <dgm:spPr/>
      <dgm:t>
        <a:bodyPr/>
        <a:lstStyle/>
        <a:p>
          <a:endParaRPr lang="en-GB"/>
        </a:p>
      </dgm:t>
    </dgm:pt>
    <dgm:pt modelId="{F51BB024-38CE-486D-865F-8809F766EECD}" type="pres">
      <dgm:prSet presAssocID="{655D783D-C6B0-4AB7-A2AD-42FB104A0369}" presName="rootConnector" presStyleLbl="node3" presStyleIdx="2" presStyleCnt="8"/>
      <dgm:spPr/>
      <dgm:t>
        <a:bodyPr/>
        <a:lstStyle/>
        <a:p>
          <a:endParaRPr lang="en-GB"/>
        </a:p>
      </dgm:t>
    </dgm:pt>
    <dgm:pt modelId="{9E67CE6E-E723-4C84-B8E5-7081F25A9763}" type="pres">
      <dgm:prSet presAssocID="{655D783D-C6B0-4AB7-A2AD-42FB104A0369}" presName="hierChild4" presStyleCnt="0"/>
      <dgm:spPr/>
    </dgm:pt>
    <dgm:pt modelId="{063F07F1-C40B-484B-94DD-939402629EFC}" type="pres">
      <dgm:prSet presAssocID="{655D783D-C6B0-4AB7-A2AD-42FB104A0369}" presName="hierChild5" presStyleCnt="0"/>
      <dgm:spPr/>
    </dgm:pt>
    <dgm:pt modelId="{D4D3B6B1-2672-497A-8D91-28DBE649E488}" type="pres">
      <dgm:prSet presAssocID="{62E59CDC-68C3-4508-BA72-6FF62C8CCF30}" presName="Name37" presStyleLbl="parChTrans1D3" presStyleIdx="3" presStyleCnt="8"/>
      <dgm:spPr/>
      <dgm:t>
        <a:bodyPr/>
        <a:lstStyle/>
        <a:p>
          <a:endParaRPr lang="en-GB"/>
        </a:p>
      </dgm:t>
    </dgm:pt>
    <dgm:pt modelId="{96049F8E-6984-4634-9586-B05D2FCFC91F}" type="pres">
      <dgm:prSet presAssocID="{21E4BABB-DE5B-4142-A2D5-F04751B859A0}" presName="hierRoot2" presStyleCnt="0">
        <dgm:presLayoutVars>
          <dgm:hierBranch val="init"/>
        </dgm:presLayoutVars>
      </dgm:prSet>
      <dgm:spPr/>
    </dgm:pt>
    <dgm:pt modelId="{45FA7247-8838-4510-91CD-0CDAEC148FAF}" type="pres">
      <dgm:prSet presAssocID="{21E4BABB-DE5B-4142-A2D5-F04751B859A0}" presName="rootComposite" presStyleCnt="0"/>
      <dgm:spPr/>
    </dgm:pt>
    <dgm:pt modelId="{D386E18C-E513-49CB-AF8F-4AFE3A0CC1E7}" type="pres">
      <dgm:prSet presAssocID="{21E4BABB-DE5B-4142-A2D5-F04751B859A0}" presName="rootText" presStyleLbl="node3" presStyleIdx="3" presStyleCnt="8" custScaleX="254371" custScaleY="160561" custLinFactNeighborX="-53134" custLinFactNeighborY="-74990">
        <dgm:presLayoutVars>
          <dgm:chPref val="3"/>
        </dgm:presLayoutVars>
      </dgm:prSet>
      <dgm:spPr/>
      <dgm:t>
        <a:bodyPr/>
        <a:lstStyle/>
        <a:p>
          <a:endParaRPr lang="en-GB"/>
        </a:p>
      </dgm:t>
    </dgm:pt>
    <dgm:pt modelId="{0B8999B8-6997-40AB-88F8-D77526143CCD}" type="pres">
      <dgm:prSet presAssocID="{21E4BABB-DE5B-4142-A2D5-F04751B859A0}" presName="rootConnector" presStyleLbl="node3" presStyleIdx="3" presStyleCnt="8"/>
      <dgm:spPr/>
      <dgm:t>
        <a:bodyPr/>
        <a:lstStyle/>
        <a:p>
          <a:endParaRPr lang="en-GB"/>
        </a:p>
      </dgm:t>
    </dgm:pt>
    <dgm:pt modelId="{758582A8-0672-4418-966B-056B2B5109F7}" type="pres">
      <dgm:prSet presAssocID="{21E4BABB-DE5B-4142-A2D5-F04751B859A0}" presName="hierChild4" presStyleCnt="0"/>
      <dgm:spPr/>
    </dgm:pt>
    <dgm:pt modelId="{8348BE76-F766-452C-849F-6E058BAAFABB}" type="pres">
      <dgm:prSet presAssocID="{21E4BABB-DE5B-4142-A2D5-F04751B859A0}" presName="hierChild5" presStyleCnt="0"/>
      <dgm:spPr/>
    </dgm:pt>
    <dgm:pt modelId="{8084257D-6073-49CA-9DAD-09DCD51C2059}" type="pres">
      <dgm:prSet presAssocID="{0A6AF340-3C19-4E9E-8A7D-D993BADAEF95}" presName="hierChild5" presStyleCnt="0"/>
      <dgm:spPr/>
    </dgm:pt>
    <dgm:pt modelId="{8053EF34-E33F-4A9B-ACBD-32E13AFE84EA}" type="pres">
      <dgm:prSet presAssocID="{DD2BB463-EFC9-40C2-856C-BE337C38605A}" presName="Name37" presStyleLbl="parChTrans1D2" presStyleIdx="2" presStyleCnt="3"/>
      <dgm:spPr/>
      <dgm:t>
        <a:bodyPr/>
        <a:lstStyle/>
        <a:p>
          <a:endParaRPr lang="en-GB"/>
        </a:p>
      </dgm:t>
    </dgm:pt>
    <dgm:pt modelId="{9C90758F-EBE3-44D4-A2C2-5B1F99F38C02}" type="pres">
      <dgm:prSet presAssocID="{74A789E3-2F7C-4860-9D61-36B7FA9C50CD}" presName="hierRoot2" presStyleCnt="0">
        <dgm:presLayoutVars>
          <dgm:hierBranch val="init"/>
        </dgm:presLayoutVars>
      </dgm:prSet>
      <dgm:spPr/>
    </dgm:pt>
    <dgm:pt modelId="{C5E63CFB-4B7C-45C4-9D79-1B66170090D5}" type="pres">
      <dgm:prSet presAssocID="{74A789E3-2F7C-4860-9D61-36B7FA9C50CD}" presName="rootComposite" presStyleCnt="0"/>
      <dgm:spPr/>
    </dgm:pt>
    <dgm:pt modelId="{82E74CA5-45C3-4E04-8254-E9FD5AA70C55}" type="pres">
      <dgm:prSet presAssocID="{74A789E3-2F7C-4860-9D61-36B7FA9C50CD}" presName="rootText" presStyleLbl="node2" presStyleIdx="2" presStyleCnt="3" custScaleX="308080" custScaleY="119162" custLinFactNeighborX="3056" custLinFactNeighborY="-84341">
        <dgm:presLayoutVars>
          <dgm:chPref val="3"/>
        </dgm:presLayoutVars>
      </dgm:prSet>
      <dgm:spPr/>
      <dgm:t>
        <a:bodyPr/>
        <a:lstStyle/>
        <a:p>
          <a:endParaRPr lang="en-GB"/>
        </a:p>
      </dgm:t>
    </dgm:pt>
    <dgm:pt modelId="{BCAB5EF7-6E57-472C-92E1-19CDC64B012C}" type="pres">
      <dgm:prSet presAssocID="{74A789E3-2F7C-4860-9D61-36B7FA9C50CD}" presName="rootConnector" presStyleLbl="node2" presStyleIdx="2" presStyleCnt="3"/>
      <dgm:spPr/>
      <dgm:t>
        <a:bodyPr/>
        <a:lstStyle/>
        <a:p>
          <a:endParaRPr lang="en-GB"/>
        </a:p>
      </dgm:t>
    </dgm:pt>
    <dgm:pt modelId="{4608795B-9D3F-46E4-9D57-61EE3C1905E9}" type="pres">
      <dgm:prSet presAssocID="{74A789E3-2F7C-4860-9D61-36B7FA9C50CD}" presName="hierChild4" presStyleCnt="0"/>
      <dgm:spPr/>
    </dgm:pt>
    <dgm:pt modelId="{C941BA13-0EA6-4132-9758-404264FE54C9}" type="pres">
      <dgm:prSet presAssocID="{7DDDA711-63C4-447E-970C-2AFF42FEF6FA}" presName="Name37" presStyleLbl="parChTrans1D3" presStyleIdx="4" presStyleCnt="8"/>
      <dgm:spPr/>
      <dgm:t>
        <a:bodyPr/>
        <a:lstStyle/>
        <a:p>
          <a:endParaRPr lang="en-GB"/>
        </a:p>
      </dgm:t>
    </dgm:pt>
    <dgm:pt modelId="{D32BB83E-0ABB-49DB-9CD3-B0BED9064026}" type="pres">
      <dgm:prSet presAssocID="{1A446A0A-E2C4-45D1-897E-BCEA65D01EBD}" presName="hierRoot2" presStyleCnt="0">
        <dgm:presLayoutVars>
          <dgm:hierBranch val="init"/>
        </dgm:presLayoutVars>
      </dgm:prSet>
      <dgm:spPr/>
    </dgm:pt>
    <dgm:pt modelId="{DA0D56F4-D0A6-4D40-8676-35EEDA516CF5}" type="pres">
      <dgm:prSet presAssocID="{1A446A0A-E2C4-45D1-897E-BCEA65D01EBD}" presName="rootComposite" presStyleCnt="0"/>
      <dgm:spPr/>
    </dgm:pt>
    <dgm:pt modelId="{E3923C6E-4F6D-4CC0-ABA9-1E1EB5869FDC}" type="pres">
      <dgm:prSet presAssocID="{1A446A0A-E2C4-45D1-897E-BCEA65D01EBD}" presName="rootText" presStyleLbl="node3" presStyleIdx="4" presStyleCnt="8" custScaleX="231354" custScaleY="128660" custLinFactY="-1163" custLinFactNeighborX="-35495" custLinFactNeighborY="-100000">
        <dgm:presLayoutVars>
          <dgm:chPref val="3"/>
        </dgm:presLayoutVars>
      </dgm:prSet>
      <dgm:spPr/>
      <dgm:t>
        <a:bodyPr/>
        <a:lstStyle/>
        <a:p>
          <a:endParaRPr lang="en-GB"/>
        </a:p>
      </dgm:t>
    </dgm:pt>
    <dgm:pt modelId="{F499BA1B-A14F-4B78-9D78-75A872E68146}" type="pres">
      <dgm:prSet presAssocID="{1A446A0A-E2C4-45D1-897E-BCEA65D01EBD}" presName="rootConnector" presStyleLbl="node3" presStyleIdx="4" presStyleCnt="8"/>
      <dgm:spPr/>
      <dgm:t>
        <a:bodyPr/>
        <a:lstStyle/>
        <a:p>
          <a:endParaRPr lang="en-GB"/>
        </a:p>
      </dgm:t>
    </dgm:pt>
    <dgm:pt modelId="{8B506F09-1776-47EE-888B-3441AB6945ED}" type="pres">
      <dgm:prSet presAssocID="{1A446A0A-E2C4-45D1-897E-BCEA65D01EBD}" presName="hierChild4" presStyleCnt="0"/>
      <dgm:spPr/>
    </dgm:pt>
    <dgm:pt modelId="{0357C9FC-0F43-4615-866D-B385DA50E2EA}" type="pres">
      <dgm:prSet presAssocID="{1A446A0A-E2C4-45D1-897E-BCEA65D01EBD}" presName="hierChild5" presStyleCnt="0"/>
      <dgm:spPr/>
    </dgm:pt>
    <dgm:pt modelId="{78F97FA3-A4F2-4F3A-9BC9-2F0E225D8F3D}" type="pres">
      <dgm:prSet presAssocID="{233DEC2E-FDD2-4669-B9FA-E5246FE98C87}" presName="Name37" presStyleLbl="parChTrans1D3" presStyleIdx="5" presStyleCnt="8"/>
      <dgm:spPr/>
      <dgm:t>
        <a:bodyPr/>
        <a:lstStyle/>
        <a:p>
          <a:endParaRPr lang="en-GB"/>
        </a:p>
      </dgm:t>
    </dgm:pt>
    <dgm:pt modelId="{18AFD1EB-C443-4DF7-94F8-00D26287AFE9}" type="pres">
      <dgm:prSet presAssocID="{5B55C700-5163-49C0-904D-C689789890F2}" presName="hierRoot2" presStyleCnt="0">
        <dgm:presLayoutVars>
          <dgm:hierBranch val="init"/>
        </dgm:presLayoutVars>
      </dgm:prSet>
      <dgm:spPr/>
    </dgm:pt>
    <dgm:pt modelId="{F416E5BF-9AC1-4E4F-AE8C-944E2CDD7B50}" type="pres">
      <dgm:prSet presAssocID="{5B55C700-5163-49C0-904D-C689789890F2}" presName="rootComposite" presStyleCnt="0"/>
      <dgm:spPr/>
    </dgm:pt>
    <dgm:pt modelId="{59DD2052-CE60-42AB-B70F-1DA971B280C6}" type="pres">
      <dgm:prSet presAssocID="{5B55C700-5163-49C0-904D-C689789890F2}" presName="rootText" presStyleLbl="node3" presStyleIdx="5" presStyleCnt="8" custScaleX="231354" custScaleY="120181" custLinFactY="-17482" custLinFactNeighborX="-35495" custLinFactNeighborY="-100000">
        <dgm:presLayoutVars>
          <dgm:chPref val="3"/>
        </dgm:presLayoutVars>
      </dgm:prSet>
      <dgm:spPr/>
      <dgm:t>
        <a:bodyPr/>
        <a:lstStyle/>
        <a:p>
          <a:endParaRPr lang="en-GB"/>
        </a:p>
      </dgm:t>
    </dgm:pt>
    <dgm:pt modelId="{E247F882-E0F8-4B2C-BF3B-A6CF23D445AC}" type="pres">
      <dgm:prSet presAssocID="{5B55C700-5163-49C0-904D-C689789890F2}" presName="rootConnector" presStyleLbl="node3" presStyleIdx="5" presStyleCnt="8"/>
      <dgm:spPr/>
      <dgm:t>
        <a:bodyPr/>
        <a:lstStyle/>
        <a:p>
          <a:endParaRPr lang="en-GB"/>
        </a:p>
      </dgm:t>
    </dgm:pt>
    <dgm:pt modelId="{F47857A4-67ED-4207-B33D-DE7329581866}" type="pres">
      <dgm:prSet presAssocID="{5B55C700-5163-49C0-904D-C689789890F2}" presName="hierChild4" presStyleCnt="0"/>
      <dgm:spPr/>
    </dgm:pt>
    <dgm:pt modelId="{101D9A3B-6F28-4DBF-8C0A-AD48E960C344}" type="pres">
      <dgm:prSet presAssocID="{5B55C700-5163-49C0-904D-C689789890F2}" presName="hierChild5" presStyleCnt="0"/>
      <dgm:spPr/>
    </dgm:pt>
    <dgm:pt modelId="{8BFCEC99-00FD-4E21-B26B-01435BA29635}" type="pres">
      <dgm:prSet presAssocID="{791C0A50-6C98-426F-9FAF-27B89AE8AA90}" presName="Name37" presStyleLbl="parChTrans1D3" presStyleIdx="6" presStyleCnt="8"/>
      <dgm:spPr/>
      <dgm:t>
        <a:bodyPr/>
        <a:lstStyle/>
        <a:p>
          <a:endParaRPr lang="en-GB"/>
        </a:p>
      </dgm:t>
    </dgm:pt>
    <dgm:pt modelId="{676BBE9A-838E-4CAE-9A6C-E178C137742E}" type="pres">
      <dgm:prSet presAssocID="{96C89F8D-554B-4909-B7E8-EE38C59F005F}" presName="hierRoot2" presStyleCnt="0">
        <dgm:presLayoutVars>
          <dgm:hierBranch val="init"/>
        </dgm:presLayoutVars>
      </dgm:prSet>
      <dgm:spPr/>
    </dgm:pt>
    <dgm:pt modelId="{8060C902-6E41-4391-A13E-E4571FA71125}" type="pres">
      <dgm:prSet presAssocID="{96C89F8D-554B-4909-B7E8-EE38C59F005F}" presName="rootComposite" presStyleCnt="0"/>
      <dgm:spPr/>
    </dgm:pt>
    <dgm:pt modelId="{C92227EA-A32F-439D-96E0-08AD64A6FC3F}" type="pres">
      <dgm:prSet presAssocID="{96C89F8D-554B-4909-B7E8-EE38C59F005F}" presName="rootText" presStyleLbl="node3" presStyleIdx="6" presStyleCnt="8" custScaleX="231354" custScaleY="119360" custLinFactY="-37815" custLinFactNeighborX="-35495" custLinFactNeighborY="-100000">
        <dgm:presLayoutVars>
          <dgm:chPref val="3"/>
        </dgm:presLayoutVars>
      </dgm:prSet>
      <dgm:spPr/>
      <dgm:t>
        <a:bodyPr/>
        <a:lstStyle/>
        <a:p>
          <a:endParaRPr lang="en-GB"/>
        </a:p>
      </dgm:t>
    </dgm:pt>
    <dgm:pt modelId="{C3213BF0-8684-4F8E-8B95-6C0D2FE91272}" type="pres">
      <dgm:prSet presAssocID="{96C89F8D-554B-4909-B7E8-EE38C59F005F}" presName="rootConnector" presStyleLbl="node3" presStyleIdx="6" presStyleCnt="8"/>
      <dgm:spPr/>
      <dgm:t>
        <a:bodyPr/>
        <a:lstStyle/>
        <a:p>
          <a:endParaRPr lang="en-GB"/>
        </a:p>
      </dgm:t>
    </dgm:pt>
    <dgm:pt modelId="{25728FB2-AAF0-4318-899E-70D5EB6F64FB}" type="pres">
      <dgm:prSet presAssocID="{96C89F8D-554B-4909-B7E8-EE38C59F005F}" presName="hierChild4" presStyleCnt="0"/>
      <dgm:spPr/>
    </dgm:pt>
    <dgm:pt modelId="{9A36882B-E2F5-4FD4-96B2-38FADEDA380A}" type="pres">
      <dgm:prSet presAssocID="{96C89F8D-554B-4909-B7E8-EE38C59F005F}" presName="hierChild5" presStyleCnt="0"/>
      <dgm:spPr/>
    </dgm:pt>
    <dgm:pt modelId="{E737890E-0559-401D-B3DA-4197A97E2295}" type="pres">
      <dgm:prSet presAssocID="{C93CF214-24BC-409C-A3D7-D87FE93246C6}" presName="Name37" presStyleLbl="parChTrans1D3" presStyleIdx="7" presStyleCnt="8"/>
      <dgm:spPr/>
      <dgm:t>
        <a:bodyPr/>
        <a:lstStyle/>
        <a:p>
          <a:endParaRPr lang="en-GB"/>
        </a:p>
      </dgm:t>
    </dgm:pt>
    <dgm:pt modelId="{C9836103-4C4B-4B32-A17C-B9A60CDAE09D}" type="pres">
      <dgm:prSet presAssocID="{861254E0-DABE-48DD-822E-DADC51335F4C}" presName="hierRoot2" presStyleCnt="0">
        <dgm:presLayoutVars>
          <dgm:hierBranch val="init"/>
        </dgm:presLayoutVars>
      </dgm:prSet>
      <dgm:spPr/>
    </dgm:pt>
    <dgm:pt modelId="{D3B03A6F-74C2-430B-B18D-875E891FD54D}" type="pres">
      <dgm:prSet presAssocID="{861254E0-DABE-48DD-822E-DADC51335F4C}" presName="rootComposite" presStyleCnt="0"/>
      <dgm:spPr/>
    </dgm:pt>
    <dgm:pt modelId="{BDE75B28-A759-4056-94F6-EA70976925A7}" type="pres">
      <dgm:prSet presAssocID="{861254E0-DABE-48DD-822E-DADC51335F4C}" presName="rootText" presStyleLbl="node3" presStyleIdx="7" presStyleCnt="8" custScaleX="231354" custScaleY="119360" custLinFactY="-60366" custLinFactNeighborX="-33419" custLinFactNeighborY="-100000">
        <dgm:presLayoutVars>
          <dgm:chPref val="3"/>
        </dgm:presLayoutVars>
      </dgm:prSet>
      <dgm:spPr/>
      <dgm:t>
        <a:bodyPr/>
        <a:lstStyle/>
        <a:p>
          <a:endParaRPr lang="en-GB"/>
        </a:p>
      </dgm:t>
    </dgm:pt>
    <dgm:pt modelId="{BDF5874B-BA84-4FA9-B271-FCFD73023DB1}" type="pres">
      <dgm:prSet presAssocID="{861254E0-DABE-48DD-822E-DADC51335F4C}" presName="rootConnector" presStyleLbl="node3" presStyleIdx="7" presStyleCnt="8"/>
      <dgm:spPr/>
      <dgm:t>
        <a:bodyPr/>
        <a:lstStyle/>
        <a:p>
          <a:endParaRPr lang="en-GB"/>
        </a:p>
      </dgm:t>
    </dgm:pt>
    <dgm:pt modelId="{0522C2D5-87FE-4C25-ACAF-73A882646334}" type="pres">
      <dgm:prSet presAssocID="{861254E0-DABE-48DD-822E-DADC51335F4C}" presName="hierChild4" presStyleCnt="0"/>
      <dgm:spPr/>
    </dgm:pt>
    <dgm:pt modelId="{F474C95F-5296-44BD-8ADA-F4D7A74D68D3}" type="pres">
      <dgm:prSet presAssocID="{861254E0-DABE-48DD-822E-DADC51335F4C}" presName="hierChild5" presStyleCnt="0"/>
      <dgm:spPr/>
    </dgm:pt>
    <dgm:pt modelId="{063CDDA7-201B-4A7F-BFC1-46A63A651ED4}" type="pres">
      <dgm:prSet presAssocID="{74A789E3-2F7C-4860-9D61-36B7FA9C50CD}" presName="hierChild5" presStyleCnt="0"/>
      <dgm:spPr/>
    </dgm:pt>
    <dgm:pt modelId="{EC6C7DE3-9B88-46B4-AD48-4D02B851BDEE}" type="pres">
      <dgm:prSet presAssocID="{9D2347B3-8D9A-456E-9DFD-C122698964C8}" presName="hierChild3" presStyleCnt="0"/>
      <dgm:spPr/>
    </dgm:pt>
  </dgm:ptLst>
  <dgm:cxnLst>
    <dgm:cxn modelId="{37457945-D169-416D-BD6D-7CD6A70C67CE}" srcId="{74A789E3-2F7C-4860-9D61-36B7FA9C50CD}" destId="{1A446A0A-E2C4-45D1-897E-BCEA65D01EBD}" srcOrd="0" destOrd="0" parTransId="{7DDDA711-63C4-447E-970C-2AFF42FEF6FA}" sibTransId="{5218DFE3-F63D-4350-80C6-09B60EB828E1}"/>
    <dgm:cxn modelId="{99FB9787-4DFA-4E1E-8934-E6C155AD249A}" type="presOf" srcId="{1A446A0A-E2C4-45D1-897E-BCEA65D01EBD}" destId="{F499BA1B-A14F-4B78-9D78-75A872E68146}" srcOrd="1" destOrd="0" presId="urn:microsoft.com/office/officeart/2005/8/layout/orgChart1"/>
    <dgm:cxn modelId="{D97E4684-C91C-4C55-BE9F-7B60B54E222A}" srcId="{74A789E3-2F7C-4860-9D61-36B7FA9C50CD}" destId="{96C89F8D-554B-4909-B7E8-EE38C59F005F}" srcOrd="2" destOrd="0" parTransId="{791C0A50-6C98-426F-9FAF-27B89AE8AA90}" sibTransId="{34D8B538-3D29-4C4F-96B2-E9199C63A846}"/>
    <dgm:cxn modelId="{713C59B2-B6EA-47F0-A3F4-1D696EF5EA58}" type="presOf" srcId="{62E59CDC-68C3-4508-BA72-6FF62C8CCF30}" destId="{D4D3B6B1-2672-497A-8D91-28DBE649E488}" srcOrd="0" destOrd="0" presId="urn:microsoft.com/office/officeart/2005/8/layout/orgChart1"/>
    <dgm:cxn modelId="{CDBB9031-0381-4D7C-9FEF-E2C99124C529}" type="presOf" srcId="{1A446A0A-E2C4-45D1-897E-BCEA65D01EBD}" destId="{E3923C6E-4F6D-4CC0-ABA9-1E1EB5869FDC}" srcOrd="0" destOrd="0" presId="urn:microsoft.com/office/officeart/2005/8/layout/orgChart1"/>
    <dgm:cxn modelId="{40D27EF7-E543-4B4F-ACB6-D24D9906EC96}" type="presOf" srcId="{066DD848-056E-4ECA-95A1-FEE161A6761A}" destId="{B5113D5B-D717-45A5-A5FF-5F06965DCAD9}" srcOrd="0" destOrd="0" presId="urn:microsoft.com/office/officeart/2005/8/layout/orgChart1"/>
    <dgm:cxn modelId="{F677309A-9518-4B45-99BB-7F1044E1DAA6}" srcId="{9D2347B3-8D9A-456E-9DFD-C122698964C8}" destId="{36C9BFF3-A8F9-4456-9DC1-98FF39254FD4}" srcOrd="0" destOrd="0" parTransId="{066DD848-056E-4ECA-95A1-FEE161A6761A}" sibTransId="{5CC66192-9560-4875-8628-7E801B24F2B9}"/>
    <dgm:cxn modelId="{5E5601E9-2358-41FC-B270-F351AC38162D}" type="presOf" srcId="{36C9BFF3-A8F9-4456-9DC1-98FF39254FD4}" destId="{29469E93-5C7B-41A1-B09C-D360FD78A39F}" srcOrd="1" destOrd="0" presId="urn:microsoft.com/office/officeart/2005/8/layout/orgChart1"/>
    <dgm:cxn modelId="{729C45E5-EEFE-41C6-B5B4-629B4BE19D8C}" type="presOf" srcId="{AFF142CA-5FC0-48CA-85B1-2ADE9F2B23CC}" destId="{54802F65-C5E3-4BDE-96BD-55E7B222E4A2}" srcOrd="0" destOrd="0" presId="urn:microsoft.com/office/officeart/2005/8/layout/orgChart1"/>
    <dgm:cxn modelId="{F994F38A-EBF9-462A-AAAC-D12B82251E79}" type="presOf" srcId="{791C0A50-6C98-426F-9FAF-27B89AE8AA90}" destId="{8BFCEC99-00FD-4E21-B26B-01435BA29635}" srcOrd="0" destOrd="0" presId="urn:microsoft.com/office/officeart/2005/8/layout/orgChart1"/>
    <dgm:cxn modelId="{8DFE6F50-5AF6-4328-BDE0-075AFB2B6A7C}" srcId="{0A6AF340-3C19-4E9E-8A7D-D993BADAEF95}" destId="{655D783D-C6B0-4AB7-A2AD-42FB104A0369}" srcOrd="0" destOrd="0" parTransId="{293312FD-8186-4B2C-9DFE-2C506065E662}" sibTransId="{63DAB264-B266-4F72-86CD-F3A0A7FFC6C1}"/>
    <dgm:cxn modelId="{66CC65D9-9150-4053-8E99-90D8F8F2724E}" type="presOf" srcId="{861254E0-DABE-48DD-822E-DADC51335F4C}" destId="{BDF5874B-BA84-4FA9-B271-FCFD73023DB1}" srcOrd="1" destOrd="0" presId="urn:microsoft.com/office/officeart/2005/8/layout/orgChart1"/>
    <dgm:cxn modelId="{6EA6009F-0715-416B-9464-586BCA5E20C1}" type="presOf" srcId="{E4FA191A-1A61-48F2-8F91-CF1EBF26CC47}" destId="{15354FA9-AF62-4478-A6D0-57FDC8DE5211}" srcOrd="0" destOrd="0" presId="urn:microsoft.com/office/officeart/2005/8/layout/orgChart1"/>
    <dgm:cxn modelId="{289894FD-61CE-4371-823C-584761A47746}" type="presOf" srcId="{D146E2A5-0E6F-40A9-BD12-52E395F7F007}" destId="{516D8A5E-A1BB-4369-8F5F-12696C080B20}" srcOrd="0" destOrd="0" presId="urn:microsoft.com/office/officeart/2005/8/layout/orgChart1"/>
    <dgm:cxn modelId="{C3CE7172-4BB1-4E97-803A-D7EE8C175255}" type="presOf" srcId="{21E4BABB-DE5B-4142-A2D5-F04751B859A0}" destId="{0B8999B8-6997-40AB-88F8-D77526143CCD}" srcOrd="1" destOrd="0" presId="urn:microsoft.com/office/officeart/2005/8/layout/orgChart1"/>
    <dgm:cxn modelId="{C9A0DCF8-B945-444A-9CE4-66C100B2FA18}" type="presOf" srcId="{233DEC2E-FDD2-4669-B9FA-E5246FE98C87}" destId="{78F97FA3-A4F2-4F3A-9BC9-2F0E225D8F3D}" srcOrd="0" destOrd="0" presId="urn:microsoft.com/office/officeart/2005/8/layout/orgChart1"/>
    <dgm:cxn modelId="{171C16F8-17D4-4D6F-B133-10CF2D795AE7}" type="presOf" srcId="{21E4BABB-DE5B-4142-A2D5-F04751B859A0}" destId="{D386E18C-E513-49CB-AF8F-4AFE3A0CC1E7}" srcOrd="0" destOrd="0" presId="urn:microsoft.com/office/officeart/2005/8/layout/orgChart1"/>
    <dgm:cxn modelId="{B024335E-53EF-4A79-B690-4E4972EE3208}" type="presOf" srcId="{5B55C700-5163-49C0-904D-C689789890F2}" destId="{E247F882-E0F8-4B2C-BF3B-A6CF23D445AC}" srcOrd="1" destOrd="0" presId="urn:microsoft.com/office/officeart/2005/8/layout/orgChart1"/>
    <dgm:cxn modelId="{B014268A-7452-45A2-96D1-B8D26AF21E6F}" type="presOf" srcId="{DD2BB463-EFC9-40C2-856C-BE337C38605A}" destId="{8053EF34-E33F-4A9B-ACBD-32E13AFE84EA}" srcOrd="0" destOrd="0" presId="urn:microsoft.com/office/officeart/2005/8/layout/orgChart1"/>
    <dgm:cxn modelId="{753982E5-6CDE-424C-BDE0-24799B3C1ADA}" srcId="{040DE100-7401-47DB-B5BE-42648A1C6337}" destId="{9D2347B3-8D9A-456E-9DFD-C122698964C8}" srcOrd="0" destOrd="0" parTransId="{63ECBCE3-5C3D-4D8C-94F2-5AFCB8891C97}" sibTransId="{4FDD0E08-517C-4590-9559-183BE8FDA946}"/>
    <dgm:cxn modelId="{2A027EC9-0CE4-4A32-8804-9373E9B650CB}" type="presOf" srcId="{3787E461-DD71-405D-96FE-49EC013713D3}" destId="{83BBE922-7AE0-4F42-A50B-9CE5A44D9992}" srcOrd="0" destOrd="0" presId="urn:microsoft.com/office/officeart/2005/8/layout/orgChart1"/>
    <dgm:cxn modelId="{A8AD3A12-AFE6-4EF9-B713-2008CEAF98A0}" type="presOf" srcId="{655D783D-C6B0-4AB7-A2AD-42FB104A0369}" destId="{F51BB024-38CE-486D-865F-8809F766EECD}" srcOrd="1" destOrd="0" presId="urn:microsoft.com/office/officeart/2005/8/layout/orgChart1"/>
    <dgm:cxn modelId="{46E99FD5-06FD-48B0-A2A9-7CA77E28A981}" type="presOf" srcId="{74A789E3-2F7C-4860-9D61-36B7FA9C50CD}" destId="{82E74CA5-45C3-4E04-8254-E9FD5AA70C55}" srcOrd="0" destOrd="0" presId="urn:microsoft.com/office/officeart/2005/8/layout/orgChart1"/>
    <dgm:cxn modelId="{8D215286-D0EA-4B66-B88E-5A131797267F}" type="presOf" srcId="{0A6AF340-3C19-4E9E-8A7D-D993BADAEF95}" destId="{DA7B1281-9BD5-4B3A-9F1D-C90571F1A022}" srcOrd="0" destOrd="0" presId="urn:microsoft.com/office/officeart/2005/8/layout/orgChart1"/>
    <dgm:cxn modelId="{3A5E0A5D-BDB9-4B0A-AA28-8DECF3CF9D52}" type="presOf" srcId="{9D2347B3-8D9A-456E-9DFD-C122698964C8}" destId="{BA4E06E5-0CFC-4716-AE68-3DCB11ADE0AD}" srcOrd="1" destOrd="0" presId="urn:microsoft.com/office/officeart/2005/8/layout/orgChart1"/>
    <dgm:cxn modelId="{52D664A5-4D71-4EDC-AD95-414B583DC9CC}" type="presOf" srcId="{96C89F8D-554B-4909-B7E8-EE38C59F005F}" destId="{C3213BF0-8684-4F8E-8B95-6C0D2FE91272}" srcOrd="1" destOrd="0" presId="urn:microsoft.com/office/officeart/2005/8/layout/orgChart1"/>
    <dgm:cxn modelId="{D02182D7-5429-4702-9605-52AD2F44313E}" type="presOf" srcId="{C93CF214-24BC-409C-A3D7-D87FE93246C6}" destId="{E737890E-0559-401D-B3DA-4197A97E2295}" srcOrd="0" destOrd="0" presId="urn:microsoft.com/office/officeart/2005/8/layout/orgChart1"/>
    <dgm:cxn modelId="{3C287E95-08B3-43A4-AF9E-30C23CDA5D0A}" type="presOf" srcId="{9D2347B3-8D9A-456E-9DFD-C122698964C8}" destId="{F9095799-C79F-47D1-B9FB-4367455B5804}" srcOrd="0" destOrd="0" presId="urn:microsoft.com/office/officeart/2005/8/layout/orgChart1"/>
    <dgm:cxn modelId="{DC438363-0F6D-4F59-A801-8E6E548F9A77}" srcId="{74A789E3-2F7C-4860-9D61-36B7FA9C50CD}" destId="{861254E0-DABE-48DD-822E-DADC51335F4C}" srcOrd="3" destOrd="0" parTransId="{C93CF214-24BC-409C-A3D7-D87FE93246C6}" sibTransId="{EA1BE250-3606-416C-8151-081A1C70E23C}"/>
    <dgm:cxn modelId="{BCEF0D8D-AFFF-4467-9B13-602BE7E8A501}" type="presOf" srcId="{293312FD-8186-4B2C-9DFE-2C506065E662}" destId="{14E21E98-DED3-417E-A109-15F877F8FE9E}" srcOrd="0" destOrd="0" presId="urn:microsoft.com/office/officeart/2005/8/layout/orgChart1"/>
    <dgm:cxn modelId="{F912C89B-3917-425A-A088-F18C9EC925BB}" type="presOf" srcId="{4D4B4F16-0908-45BF-8A55-B0F685706C0C}" destId="{1198F875-F36A-4DD3-A9D8-A2CDF3802D1A}" srcOrd="1" destOrd="0" presId="urn:microsoft.com/office/officeart/2005/8/layout/orgChart1"/>
    <dgm:cxn modelId="{6E3DEF62-EDC7-466D-8E02-FB6A38034844}" type="presOf" srcId="{040DE100-7401-47DB-B5BE-42648A1C6337}" destId="{80401F8D-EA51-47D4-9424-BB77535F5F37}" srcOrd="0" destOrd="0" presId="urn:microsoft.com/office/officeart/2005/8/layout/orgChart1"/>
    <dgm:cxn modelId="{16E530F5-ABF3-4694-8E8D-6A9A449B1278}" type="presOf" srcId="{861254E0-DABE-48DD-822E-DADC51335F4C}" destId="{BDE75B28-A759-4056-94F6-EA70976925A7}" srcOrd="0" destOrd="0" presId="urn:microsoft.com/office/officeart/2005/8/layout/orgChart1"/>
    <dgm:cxn modelId="{97722376-DB1E-497D-B5B2-0A079F61B82E}" srcId="{74A789E3-2F7C-4860-9D61-36B7FA9C50CD}" destId="{5B55C700-5163-49C0-904D-C689789890F2}" srcOrd="1" destOrd="0" parTransId="{233DEC2E-FDD2-4669-B9FA-E5246FE98C87}" sibTransId="{F75F5B20-3DF6-4F66-A796-F1F096B5A88E}"/>
    <dgm:cxn modelId="{83EAF3D1-1C62-4B75-A858-8756CB4D2282}" srcId="{36C9BFF3-A8F9-4456-9DC1-98FF39254FD4}" destId="{4D4B4F16-0908-45BF-8A55-B0F685706C0C}" srcOrd="1" destOrd="0" parTransId="{3787E461-DD71-405D-96FE-49EC013713D3}" sibTransId="{B072F01E-5938-4339-B633-B1EA0DE6BBAF}"/>
    <dgm:cxn modelId="{EB7403B8-35D0-4AEF-BDEE-08FA203D4905}" type="presOf" srcId="{655D783D-C6B0-4AB7-A2AD-42FB104A0369}" destId="{C570CCC6-39B8-4224-8B4B-5E672DAE9716}" srcOrd="0" destOrd="0" presId="urn:microsoft.com/office/officeart/2005/8/layout/orgChart1"/>
    <dgm:cxn modelId="{1B949686-B364-48E3-B85D-78C7E2882AB6}" type="presOf" srcId="{36C9BFF3-A8F9-4456-9DC1-98FF39254FD4}" destId="{B24AF417-24BE-46DA-9CB6-B1E95B087D9D}" srcOrd="0" destOrd="0" presId="urn:microsoft.com/office/officeart/2005/8/layout/orgChart1"/>
    <dgm:cxn modelId="{D99D2F17-83C7-46A4-8E15-33C84382BD72}" type="presOf" srcId="{96C89F8D-554B-4909-B7E8-EE38C59F005F}" destId="{C92227EA-A32F-439D-96E0-08AD64A6FC3F}" srcOrd="0" destOrd="0" presId="urn:microsoft.com/office/officeart/2005/8/layout/orgChart1"/>
    <dgm:cxn modelId="{617D563D-25C7-47D7-8E69-D2B2F35F4B60}" type="presOf" srcId="{D146E2A5-0E6F-40A9-BD12-52E395F7F007}" destId="{7202D272-8121-45BA-8DE3-D92C8528DD4E}" srcOrd="1" destOrd="0" presId="urn:microsoft.com/office/officeart/2005/8/layout/orgChart1"/>
    <dgm:cxn modelId="{E5B76983-541D-47D9-891E-5885A645E9FE}" srcId="{9D2347B3-8D9A-456E-9DFD-C122698964C8}" destId="{74A789E3-2F7C-4860-9D61-36B7FA9C50CD}" srcOrd="2" destOrd="0" parTransId="{DD2BB463-EFC9-40C2-856C-BE337C38605A}" sibTransId="{805FDCC4-7CD5-4375-A6BC-CD7F0B79651A}"/>
    <dgm:cxn modelId="{FE2536E2-2D24-4EAC-8322-B151C9328357}" type="presOf" srcId="{7DDDA711-63C4-447E-970C-2AFF42FEF6FA}" destId="{C941BA13-0EA6-4132-9758-404264FE54C9}" srcOrd="0" destOrd="0" presId="urn:microsoft.com/office/officeart/2005/8/layout/orgChart1"/>
    <dgm:cxn modelId="{9B35610A-0652-4732-8421-72EEDC8CE78A}" type="presOf" srcId="{0A6AF340-3C19-4E9E-8A7D-D993BADAEF95}" destId="{116114F8-6CFE-4F02-A3E7-D0424DC01EB9}" srcOrd="1" destOrd="0" presId="urn:microsoft.com/office/officeart/2005/8/layout/orgChart1"/>
    <dgm:cxn modelId="{C0E0783A-444D-4E12-870E-53AE676AE2A6}" type="presOf" srcId="{74A789E3-2F7C-4860-9D61-36B7FA9C50CD}" destId="{BCAB5EF7-6E57-472C-92E1-19CDC64B012C}" srcOrd="1" destOrd="0" presId="urn:microsoft.com/office/officeart/2005/8/layout/orgChart1"/>
    <dgm:cxn modelId="{CBBC730D-FA1F-4FE9-BCA8-34CF13B2EF03}" type="presOf" srcId="{5B55C700-5163-49C0-904D-C689789890F2}" destId="{59DD2052-CE60-42AB-B70F-1DA971B280C6}" srcOrd="0" destOrd="0" presId="urn:microsoft.com/office/officeart/2005/8/layout/orgChart1"/>
    <dgm:cxn modelId="{4BCE626A-E0E5-44B3-A7D9-ED09C5526CFB}" srcId="{9D2347B3-8D9A-456E-9DFD-C122698964C8}" destId="{0A6AF340-3C19-4E9E-8A7D-D993BADAEF95}" srcOrd="1" destOrd="0" parTransId="{AFF142CA-5FC0-48CA-85B1-2ADE9F2B23CC}" sibTransId="{C3B6B202-4B4B-45E9-BBE9-ED1CBB4B9DBA}"/>
    <dgm:cxn modelId="{E94C7D8D-818C-47AA-BF08-D0462D6778B7}" srcId="{36C9BFF3-A8F9-4456-9DC1-98FF39254FD4}" destId="{D146E2A5-0E6F-40A9-BD12-52E395F7F007}" srcOrd="0" destOrd="0" parTransId="{E4FA191A-1A61-48F2-8F91-CF1EBF26CC47}" sibTransId="{F1674174-417A-417B-A58B-E6B8167FD9DC}"/>
    <dgm:cxn modelId="{5CEBF25B-5661-4A52-BD51-FFD142B8A97D}" srcId="{0A6AF340-3C19-4E9E-8A7D-D993BADAEF95}" destId="{21E4BABB-DE5B-4142-A2D5-F04751B859A0}" srcOrd="1" destOrd="0" parTransId="{62E59CDC-68C3-4508-BA72-6FF62C8CCF30}" sibTransId="{8E7B4D62-9463-406C-87BB-2835C3D615FF}"/>
    <dgm:cxn modelId="{334787BD-E036-4E5E-9CC6-1AE512903506}" type="presOf" srcId="{4D4B4F16-0908-45BF-8A55-B0F685706C0C}" destId="{B14C7F2D-8EBF-4E0C-9813-AE42DFDA9A11}" srcOrd="0" destOrd="0" presId="urn:microsoft.com/office/officeart/2005/8/layout/orgChart1"/>
    <dgm:cxn modelId="{35197DC3-6DA5-4538-9CD6-0DFAA222C41C}" type="presParOf" srcId="{80401F8D-EA51-47D4-9424-BB77535F5F37}" destId="{E6BABD25-8DFA-4A8A-81F8-967434474DE4}" srcOrd="0" destOrd="0" presId="urn:microsoft.com/office/officeart/2005/8/layout/orgChart1"/>
    <dgm:cxn modelId="{C8E9088C-725F-4FCF-90EA-F7C1E5E5B5A5}" type="presParOf" srcId="{E6BABD25-8DFA-4A8A-81F8-967434474DE4}" destId="{F4029ED1-A21D-4CEC-82BF-703F3E32AA66}" srcOrd="0" destOrd="0" presId="urn:microsoft.com/office/officeart/2005/8/layout/orgChart1"/>
    <dgm:cxn modelId="{B1BABEF6-B400-497B-8F61-9802CF6AAB42}" type="presParOf" srcId="{F4029ED1-A21D-4CEC-82BF-703F3E32AA66}" destId="{F9095799-C79F-47D1-B9FB-4367455B5804}" srcOrd="0" destOrd="0" presId="urn:microsoft.com/office/officeart/2005/8/layout/orgChart1"/>
    <dgm:cxn modelId="{80306314-FD8F-4F27-AA05-C3F8027C6AA8}" type="presParOf" srcId="{F4029ED1-A21D-4CEC-82BF-703F3E32AA66}" destId="{BA4E06E5-0CFC-4716-AE68-3DCB11ADE0AD}" srcOrd="1" destOrd="0" presId="urn:microsoft.com/office/officeart/2005/8/layout/orgChart1"/>
    <dgm:cxn modelId="{BF5848D8-5020-4ED4-BA87-E3AA438D7936}" type="presParOf" srcId="{E6BABD25-8DFA-4A8A-81F8-967434474DE4}" destId="{89AF1B5C-BC6B-4CA8-B013-C350C0DFDD49}" srcOrd="1" destOrd="0" presId="urn:microsoft.com/office/officeart/2005/8/layout/orgChart1"/>
    <dgm:cxn modelId="{9F8C4369-F84A-451E-AA6D-7FF5A1FE0782}" type="presParOf" srcId="{89AF1B5C-BC6B-4CA8-B013-C350C0DFDD49}" destId="{B5113D5B-D717-45A5-A5FF-5F06965DCAD9}" srcOrd="0" destOrd="0" presId="urn:microsoft.com/office/officeart/2005/8/layout/orgChart1"/>
    <dgm:cxn modelId="{C49B14D6-270E-49A1-8DFC-63283F3301F2}" type="presParOf" srcId="{89AF1B5C-BC6B-4CA8-B013-C350C0DFDD49}" destId="{523E8212-2674-4845-A6DE-5B73F7B3063E}" srcOrd="1" destOrd="0" presId="urn:microsoft.com/office/officeart/2005/8/layout/orgChart1"/>
    <dgm:cxn modelId="{7F72EB7F-B2DC-485F-A0E6-42F222B853DA}" type="presParOf" srcId="{523E8212-2674-4845-A6DE-5B73F7B3063E}" destId="{8D6AE928-436C-42FC-AACB-34B5F42039AC}" srcOrd="0" destOrd="0" presId="urn:microsoft.com/office/officeart/2005/8/layout/orgChart1"/>
    <dgm:cxn modelId="{C8F4D946-961C-4085-90CD-AA6BBAF44E64}" type="presParOf" srcId="{8D6AE928-436C-42FC-AACB-34B5F42039AC}" destId="{B24AF417-24BE-46DA-9CB6-B1E95B087D9D}" srcOrd="0" destOrd="0" presId="urn:microsoft.com/office/officeart/2005/8/layout/orgChart1"/>
    <dgm:cxn modelId="{315A19B1-A622-4AB4-889B-CAAB0C72F635}" type="presParOf" srcId="{8D6AE928-436C-42FC-AACB-34B5F42039AC}" destId="{29469E93-5C7B-41A1-B09C-D360FD78A39F}" srcOrd="1" destOrd="0" presId="urn:microsoft.com/office/officeart/2005/8/layout/orgChart1"/>
    <dgm:cxn modelId="{675DEB92-3263-4CAB-9D37-412FA54CCD5A}" type="presParOf" srcId="{523E8212-2674-4845-A6DE-5B73F7B3063E}" destId="{F1062850-D091-4D5C-9B0E-0A1558E5EB8F}" srcOrd="1" destOrd="0" presId="urn:microsoft.com/office/officeart/2005/8/layout/orgChart1"/>
    <dgm:cxn modelId="{097CFF0B-7298-4CB2-845E-EDA661858D84}" type="presParOf" srcId="{F1062850-D091-4D5C-9B0E-0A1558E5EB8F}" destId="{15354FA9-AF62-4478-A6D0-57FDC8DE5211}" srcOrd="0" destOrd="0" presId="urn:microsoft.com/office/officeart/2005/8/layout/orgChart1"/>
    <dgm:cxn modelId="{8CC9EC17-9DD6-4372-9672-C699F0150E7B}" type="presParOf" srcId="{F1062850-D091-4D5C-9B0E-0A1558E5EB8F}" destId="{28122339-5053-4BB0-91FD-38E02B0AC1F2}" srcOrd="1" destOrd="0" presId="urn:microsoft.com/office/officeart/2005/8/layout/orgChart1"/>
    <dgm:cxn modelId="{18D2493E-A396-4510-8E5C-32A7A11E9146}" type="presParOf" srcId="{28122339-5053-4BB0-91FD-38E02B0AC1F2}" destId="{E5EEDD90-BDDD-474E-9AAC-C0DEE740590A}" srcOrd="0" destOrd="0" presId="urn:microsoft.com/office/officeart/2005/8/layout/orgChart1"/>
    <dgm:cxn modelId="{1CF37744-71C4-4536-A043-8320F171ACE3}" type="presParOf" srcId="{E5EEDD90-BDDD-474E-9AAC-C0DEE740590A}" destId="{516D8A5E-A1BB-4369-8F5F-12696C080B20}" srcOrd="0" destOrd="0" presId="urn:microsoft.com/office/officeart/2005/8/layout/orgChart1"/>
    <dgm:cxn modelId="{BAA6CD94-CA4F-48C2-A23F-7FE20BA48BCD}" type="presParOf" srcId="{E5EEDD90-BDDD-474E-9AAC-C0DEE740590A}" destId="{7202D272-8121-45BA-8DE3-D92C8528DD4E}" srcOrd="1" destOrd="0" presId="urn:microsoft.com/office/officeart/2005/8/layout/orgChart1"/>
    <dgm:cxn modelId="{2A45CF57-6966-44A5-979E-57955E2AB61A}" type="presParOf" srcId="{28122339-5053-4BB0-91FD-38E02B0AC1F2}" destId="{AAF41236-6193-4407-B95E-9C25305F828B}" srcOrd="1" destOrd="0" presId="urn:microsoft.com/office/officeart/2005/8/layout/orgChart1"/>
    <dgm:cxn modelId="{9886C6C4-6330-45E1-92AB-4D775EE42270}" type="presParOf" srcId="{28122339-5053-4BB0-91FD-38E02B0AC1F2}" destId="{35AC1DAC-5E84-4E12-BC2F-0A7CD80217AB}" srcOrd="2" destOrd="0" presId="urn:microsoft.com/office/officeart/2005/8/layout/orgChart1"/>
    <dgm:cxn modelId="{8477CF27-CD2D-4858-9F59-79386012BA51}" type="presParOf" srcId="{F1062850-D091-4D5C-9B0E-0A1558E5EB8F}" destId="{83BBE922-7AE0-4F42-A50B-9CE5A44D9992}" srcOrd="2" destOrd="0" presId="urn:microsoft.com/office/officeart/2005/8/layout/orgChart1"/>
    <dgm:cxn modelId="{C832AC9A-4050-47D3-A12A-20D544D9F607}" type="presParOf" srcId="{F1062850-D091-4D5C-9B0E-0A1558E5EB8F}" destId="{FEBF60B7-36A2-4EC3-8769-FE12743196EB}" srcOrd="3" destOrd="0" presId="urn:microsoft.com/office/officeart/2005/8/layout/orgChart1"/>
    <dgm:cxn modelId="{C389D7DF-C71E-4915-8E32-314504176C35}" type="presParOf" srcId="{FEBF60B7-36A2-4EC3-8769-FE12743196EB}" destId="{8774F284-962D-4D2C-B53C-50C033B407BA}" srcOrd="0" destOrd="0" presId="urn:microsoft.com/office/officeart/2005/8/layout/orgChart1"/>
    <dgm:cxn modelId="{A7207F42-9C60-49F8-B24F-731EEFC68431}" type="presParOf" srcId="{8774F284-962D-4D2C-B53C-50C033B407BA}" destId="{B14C7F2D-8EBF-4E0C-9813-AE42DFDA9A11}" srcOrd="0" destOrd="0" presId="urn:microsoft.com/office/officeart/2005/8/layout/orgChart1"/>
    <dgm:cxn modelId="{C8F65E9B-032F-4F68-AAA9-6F85FE67CB19}" type="presParOf" srcId="{8774F284-962D-4D2C-B53C-50C033B407BA}" destId="{1198F875-F36A-4DD3-A9D8-A2CDF3802D1A}" srcOrd="1" destOrd="0" presId="urn:microsoft.com/office/officeart/2005/8/layout/orgChart1"/>
    <dgm:cxn modelId="{52C385F0-D627-4913-AACC-893FA7E18989}" type="presParOf" srcId="{FEBF60B7-36A2-4EC3-8769-FE12743196EB}" destId="{A42EAF3B-3F3B-4B71-9CF7-9FE06E9CE82D}" srcOrd="1" destOrd="0" presId="urn:microsoft.com/office/officeart/2005/8/layout/orgChart1"/>
    <dgm:cxn modelId="{ED81E5DC-BD76-4954-8FDC-FEC12743C471}" type="presParOf" srcId="{FEBF60B7-36A2-4EC3-8769-FE12743196EB}" destId="{5E02FFB4-4909-4990-8878-849DB9CD9E9D}" srcOrd="2" destOrd="0" presId="urn:microsoft.com/office/officeart/2005/8/layout/orgChart1"/>
    <dgm:cxn modelId="{3A3F237A-FA60-4CB3-9072-F257C2DC5F42}" type="presParOf" srcId="{523E8212-2674-4845-A6DE-5B73F7B3063E}" destId="{BD21053D-1FF8-4074-8374-074E6BA61F53}" srcOrd="2" destOrd="0" presId="urn:microsoft.com/office/officeart/2005/8/layout/orgChart1"/>
    <dgm:cxn modelId="{0A4C6DE7-A610-430C-AE07-08227A18C4D6}" type="presParOf" srcId="{89AF1B5C-BC6B-4CA8-B013-C350C0DFDD49}" destId="{54802F65-C5E3-4BDE-96BD-55E7B222E4A2}" srcOrd="2" destOrd="0" presId="urn:microsoft.com/office/officeart/2005/8/layout/orgChart1"/>
    <dgm:cxn modelId="{1CB5B468-98BE-43CD-AC80-B64D546A6B67}" type="presParOf" srcId="{89AF1B5C-BC6B-4CA8-B013-C350C0DFDD49}" destId="{027BF9D9-98FB-43D9-8B95-A62B92B3C2A5}" srcOrd="3" destOrd="0" presId="urn:microsoft.com/office/officeart/2005/8/layout/orgChart1"/>
    <dgm:cxn modelId="{791ABB3B-1C0E-4EBE-9F5C-DBB037B140E9}" type="presParOf" srcId="{027BF9D9-98FB-43D9-8B95-A62B92B3C2A5}" destId="{9D356A36-2DEB-4FCD-80E6-2693A15076F1}" srcOrd="0" destOrd="0" presId="urn:microsoft.com/office/officeart/2005/8/layout/orgChart1"/>
    <dgm:cxn modelId="{C3DA78B3-6FED-4CCC-B0E5-FB3D5511F184}" type="presParOf" srcId="{9D356A36-2DEB-4FCD-80E6-2693A15076F1}" destId="{DA7B1281-9BD5-4B3A-9F1D-C90571F1A022}" srcOrd="0" destOrd="0" presId="urn:microsoft.com/office/officeart/2005/8/layout/orgChart1"/>
    <dgm:cxn modelId="{AEAE9724-25DE-431D-A42E-CCE83B82D516}" type="presParOf" srcId="{9D356A36-2DEB-4FCD-80E6-2693A15076F1}" destId="{116114F8-6CFE-4F02-A3E7-D0424DC01EB9}" srcOrd="1" destOrd="0" presId="urn:microsoft.com/office/officeart/2005/8/layout/orgChart1"/>
    <dgm:cxn modelId="{A797905E-BD7B-496B-B5B5-31CCC58E0213}" type="presParOf" srcId="{027BF9D9-98FB-43D9-8B95-A62B92B3C2A5}" destId="{04AF07D3-5069-4DF8-A9A8-881C6ADB197E}" srcOrd="1" destOrd="0" presId="urn:microsoft.com/office/officeart/2005/8/layout/orgChart1"/>
    <dgm:cxn modelId="{1ECB18A5-324B-4944-97B8-8D79F3882729}" type="presParOf" srcId="{04AF07D3-5069-4DF8-A9A8-881C6ADB197E}" destId="{14E21E98-DED3-417E-A109-15F877F8FE9E}" srcOrd="0" destOrd="0" presId="urn:microsoft.com/office/officeart/2005/8/layout/orgChart1"/>
    <dgm:cxn modelId="{7EC0161A-00AA-4B0E-90C0-0DCFD8A0775D}" type="presParOf" srcId="{04AF07D3-5069-4DF8-A9A8-881C6ADB197E}" destId="{9C70D5E9-FA3E-49D5-91C0-80C4E90E900E}" srcOrd="1" destOrd="0" presId="urn:microsoft.com/office/officeart/2005/8/layout/orgChart1"/>
    <dgm:cxn modelId="{CF702F52-7D97-40EF-91D5-39DCCA3A9772}" type="presParOf" srcId="{9C70D5E9-FA3E-49D5-91C0-80C4E90E900E}" destId="{5C28EBD3-698E-42EC-84A2-9A78F7643A8A}" srcOrd="0" destOrd="0" presId="urn:microsoft.com/office/officeart/2005/8/layout/orgChart1"/>
    <dgm:cxn modelId="{D585FBF8-57C9-4986-8518-5FCEACCF3300}" type="presParOf" srcId="{5C28EBD3-698E-42EC-84A2-9A78F7643A8A}" destId="{C570CCC6-39B8-4224-8B4B-5E672DAE9716}" srcOrd="0" destOrd="0" presId="urn:microsoft.com/office/officeart/2005/8/layout/orgChart1"/>
    <dgm:cxn modelId="{B47A16F9-4132-426B-9CD2-E424B877039A}" type="presParOf" srcId="{5C28EBD3-698E-42EC-84A2-9A78F7643A8A}" destId="{F51BB024-38CE-486D-865F-8809F766EECD}" srcOrd="1" destOrd="0" presId="urn:microsoft.com/office/officeart/2005/8/layout/orgChart1"/>
    <dgm:cxn modelId="{A7E105A7-15F8-4CAC-BE97-A0B1AF7C7C7B}" type="presParOf" srcId="{9C70D5E9-FA3E-49D5-91C0-80C4E90E900E}" destId="{9E67CE6E-E723-4C84-B8E5-7081F25A9763}" srcOrd="1" destOrd="0" presId="urn:microsoft.com/office/officeart/2005/8/layout/orgChart1"/>
    <dgm:cxn modelId="{C809A3E6-4B60-4FB2-8420-C19E9B2AC038}" type="presParOf" srcId="{9C70D5E9-FA3E-49D5-91C0-80C4E90E900E}" destId="{063F07F1-C40B-484B-94DD-939402629EFC}" srcOrd="2" destOrd="0" presId="urn:microsoft.com/office/officeart/2005/8/layout/orgChart1"/>
    <dgm:cxn modelId="{5D50FAA0-F350-49F6-BCBE-B7B2848899B0}" type="presParOf" srcId="{04AF07D3-5069-4DF8-A9A8-881C6ADB197E}" destId="{D4D3B6B1-2672-497A-8D91-28DBE649E488}" srcOrd="2" destOrd="0" presId="urn:microsoft.com/office/officeart/2005/8/layout/orgChart1"/>
    <dgm:cxn modelId="{E9E807DF-CA58-47A0-8D50-271E720260D7}" type="presParOf" srcId="{04AF07D3-5069-4DF8-A9A8-881C6ADB197E}" destId="{96049F8E-6984-4634-9586-B05D2FCFC91F}" srcOrd="3" destOrd="0" presId="urn:microsoft.com/office/officeart/2005/8/layout/orgChart1"/>
    <dgm:cxn modelId="{F78C1CFA-E357-44C5-9AC2-F8DE1054C09C}" type="presParOf" srcId="{96049F8E-6984-4634-9586-B05D2FCFC91F}" destId="{45FA7247-8838-4510-91CD-0CDAEC148FAF}" srcOrd="0" destOrd="0" presId="urn:microsoft.com/office/officeart/2005/8/layout/orgChart1"/>
    <dgm:cxn modelId="{C9017816-7E23-4817-ADD0-5E22ADC98611}" type="presParOf" srcId="{45FA7247-8838-4510-91CD-0CDAEC148FAF}" destId="{D386E18C-E513-49CB-AF8F-4AFE3A0CC1E7}" srcOrd="0" destOrd="0" presId="urn:microsoft.com/office/officeart/2005/8/layout/orgChart1"/>
    <dgm:cxn modelId="{65AEB572-512E-4FA6-B065-D3344DDA5A92}" type="presParOf" srcId="{45FA7247-8838-4510-91CD-0CDAEC148FAF}" destId="{0B8999B8-6997-40AB-88F8-D77526143CCD}" srcOrd="1" destOrd="0" presId="urn:microsoft.com/office/officeart/2005/8/layout/orgChart1"/>
    <dgm:cxn modelId="{528959C6-0223-45B3-96B0-E7D2B5D8A30A}" type="presParOf" srcId="{96049F8E-6984-4634-9586-B05D2FCFC91F}" destId="{758582A8-0672-4418-966B-056B2B5109F7}" srcOrd="1" destOrd="0" presId="urn:microsoft.com/office/officeart/2005/8/layout/orgChart1"/>
    <dgm:cxn modelId="{98EE815B-D899-4352-9E9F-622AB505F41A}" type="presParOf" srcId="{96049F8E-6984-4634-9586-B05D2FCFC91F}" destId="{8348BE76-F766-452C-849F-6E058BAAFABB}" srcOrd="2" destOrd="0" presId="urn:microsoft.com/office/officeart/2005/8/layout/orgChart1"/>
    <dgm:cxn modelId="{8A7A9318-B0F7-4F92-B72C-1D81118B8F9E}" type="presParOf" srcId="{027BF9D9-98FB-43D9-8B95-A62B92B3C2A5}" destId="{8084257D-6073-49CA-9DAD-09DCD51C2059}" srcOrd="2" destOrd="0" presId="urn:microsoft.com/office/officeart/2005/8/layout/orgChart1"/>
    <dgm:cxn modelId="{3D5AE92C-DD5E-4A25-B08D-A68321FA4D88}" type="presParOf" srcId="{89AF1B5C-BC6B-4CA8-B013-C350C0DFDD49}" destId="{8053EF34-E33F-4A9B-ACBD-32E13AFE84EA}" srcOrd="4" destOrd="0" presId="urn:microsoft.com/office/officeart/2005/8/layout/orgChart1"/>
    <dgm:cxn modelId="{2711AE46-F527-4B9C-B0DD-510C84F3E2B3}" type="presParOf" srcId="{89AF1B5C-BC6B-4CA8-B013-C350C0DFDD49}" destId="{9C90758F-EBE3-44D4-A2C2-5B1F99F38C02}" srcOrd="5" destOrd="0" presId="urn:microsoft.com/office/officeart/2005/8/layout/orgChart1"/>
    <dgm:cxn modelId="{77B9E07C-B4E0-487B-B37D-B8FD13A92AF6}" type="presParOf" srcId="{9C90758F-EBE3-44D4-A2C2-5B1F99F38C02}" destId="{C5E63CFB-4B7C-45C4-9D79-1B66170090D5}" srcOrd="0" destOrd="0" presId="urn:microsoft.com/office/officeart/2005/8/layout/orgChart1"/>
    <dgm:cxn modelId="{070AF833-934D-4119-A8BB-0CDBFE9D82E3}" type="presParOf" srcId="{C5E63CFB-4B7C-45C4-9D79-1B66170090D5}" destId="{82E74CA5-45C3-4E04-8254-E9FD5AA70C55}" srcOrd="0" destOrd="0" presId="urn:microsoft.com/office/officeart/2005/8/layout/orgChart1"/>
    <dgm:cxn modelId="{0AA889E8-D62B-4C7E-9F88-846CEEC1812F}" type="presParOf" srcId="{C5E63CFB-4B7C-45C4-9D79-1B66170090D5}" destId="{BCAB5EF7-6E57-472C-92E1-19CDC64B012C}" srcOrd="1" destOrd="0" presId="urn:microsoft.com/office/officeart/2005/8/layout/orgChart1"/>
    <dgm:cxn modelId="{0D438854-E473-48A3-960A-CB04660F7E5B}" type="presParOf" srcId="{9C90758F-EBE3-44D4-A2C2-5B1F99F38C02}" destId="{4608795B-9D3F-46E4-9D57-61EE3C1905E9}" srcOrd="1" destOrd="0" presId="urn:microsoft.com/office/officeart/2005/8/layout/orgChart1"/>
    <dgm:cxn modelId="{6C45B62C-B00B-4749-A065-D615E6BDFD4E}" type="presParOf" srcId="{4608795B-9D3F-46E4-9D57-61EE3C1905E9}" destId="{C941BA13-0EA6-4132-9758-404264FE54C9}" srcOrd="0" destOrd="0" presId="urn:microsoft.com/office/officeart/2005/8/layout/orgChart1"/>
    <dgm:cxn modelId="{AAC2DE83-F2F7-41C4-B476-5CEF6CA250D6}" type="presParOf" srcId="{4608795B-9D3F-46E4-9D57-61EE3C1905E9}" destId="{D32BB83E-0ABB-49DB-9CD3-B0BED9064026}" srcOrd="1" destOrd="0" presId="urn:microsoft.com/office/officeart/2005/8/layout/orgChart1"/>
    <dgm:cxn modelId="{3A2ECEA9-EDC2-467E-B466-08C32946C964}" type="presParOf" srcId="{D32BB83E-0ABB-49DB-9CD3-B0BED9064026}" destId="{DA0D56F4-D0A6-4D40-8676-35EEDA516CF5}" srcOrd="0" destOrd="0" presId="urn:microsoft.com/office/officeart/2005/8/layout/orgChart1"/>
    <dgm:cxn modelId="{53D39B6A-72B9-4D2B-AD4A-6A647AB932FD}" type="presParOf" srcId="{DA0D56F4-D0A6-4D40-8676-35EEDA516CF5}" destId="{E3923C6E-4F6D-4CC0-ABA9-1E1EB5869FDC}" srcOrd="0" destOrd="0" presId="urn:microsoft.com/office/officeart/2005/8/layout/orgChart1"/>
    <dgm:cxn modelId="{A6EB4791-A529-4167-B52F-8E65F68132D3}" type="presParOf" srcId="{DA0D56F4-D0A6-4D40-8676-35EEDA516CF5}" destId="{F499BA1B-A14F-4B78-9D78-75A872E68146}" srcOrd="1" destOrd="0" presId="urn:microsoft.com/office/officeart/2005/8/layout/orgChart1"/>
    <dgm:cxn modelId="{657911FD-6D8F-4384-B26E-DB2D86455A93}" type="presParOf" srcId="{D32BB83E-0ABB-49DB-9CD3-B0BED9064026}" destId="{8B506F09-1776-47EE-888B-3441AB6945ED}" srcOrd="1" destOrd="0" presId="urn:microsoft.com/office/officeart/2005/8/layout/orgChart1"/>
    <dgm:cxn modelId="{04D2D89E-8FF2-4879-99A8-C0E2591A0050}" type="presParOf" srcId="{D32BB83E-0ABB-49DB-9CD3-B0BED9064026}" destId="{0357C9FC-0F43-4615-866D-B385DA50E2EA}" srcOrd="2" destOrd="0" presId="urn:microsoft.com/office/officeart/2005/8/layout/orgChart1"/>
    <dgm:cxn modelId="{C3BCC772-2AF8-4CA7-9BDD-64F8BED56054}" type="presParOf" srcId="{4608795B-9D3F-46E4-9D57-61EE3C1905E9}" destId="{78F97FA3-A4F2-4F3A-9BC9-2F0E225D8F3D}" srcOrd="2" destOrd="0" presId="urn:microsoft.com/office/officeart/2005/8/layout/orgChart1"/>
    <dgm:cxn modelId="{22AEE5C9-F366-437A-AFBB-807CFD1D5219}" type="presParOf" srcId="{4608795B-9D3F-46E4-9D57-61EE3C1905E9}" destId="{18AFD1EB-C443-4DF7-94F8-00D26287AFE9}" srcOrd="3" destOrd="0" presId="urn:microsoft.com/office/officeart/2005/8/layout/orgChart1"/>
    <dgm:cxn modelId="{F62D5E12-C616-4791-9C3F-B090AD1427D7}" type="presParOf" srcId="{18AFD1EB-C443-4DF7-94F8-00D26287AFE9}" destId="{F416E5BF-9AC1-4E4F-AE8C-944E2CDD7B50}" srcOrd="0" destOrd="0" presId="urn:microsoft.com/office/officeart/2005/8/layout/orgChart1"/>
    <dgm:cxn modelId="{1E89AAC1-32AB-4AD5-9756-285194DA8D06}" type="presParOf" srcId="{F416E5BF-9AC1-4E4F-AE8C-944E2CDD7B50}" destId="{59DD2052-CE60-42AB-B70F-1DA971B280C6}" srcOrd="0" destOrd="0" presId="urn:microsoft.com/office/officeart/2005/8/layout/orgChart1"/>
    <dgm:cxn modelId="{84B5B4A6-76A2-4215-B5E9-771B5BB352F8}" type="presParOf" srcId="{F416E5BF-9AC1-4E4F-AE8C-944E2CDD7B50}" destId="{E247F882-E0F8-4B2C-BF3B-A6CF23D445AC}" srcOrd="1" destOrd="0" presId="urn:microsoft.com/office/officeart/2005/8/layout/orgChart1"/>
    <dgm:cxn modelId="{592A6F9A-7BEA-4DF8-A8CB-F37C04D5215E}" type="presParOf" srcId="{18AFD1EB-C443-4DF7-94F8-00D26287AFE9}" destId="{F47857A4-67ED-4207-B33D-DE7329581866}" srcOrd="1" destOrd="0" presId="urn:microsoft.com/office/officeart/2005/8/layout/orgChart1"/>
    <dgm:cxn modelId="{967D35C6-1383-4148-96E2-0802A096190B}" type="presParOf" srcId="{18AFD1EB-C443-4DF7-94F8-00D26287AFE9}" destId="{101D9A3B-6F28-4DBF-8C0A-AD48E960C344}" srcOrd="2" destOrd="0" presId="urn:microsoft.com/office/officeart/2005/8/layout/orgChart1"/>
    <dgm:cxn modelId="{BB9FBDC3-F539-43A5-93AA-400645E68260}" type="presParOf" srcId="{4608795B-9D3F-46E4-9D57-61EE3C1905E9}" destId="{8BFCEC99-00FD-4E21-B26B-01435BA29635}" srcOrd="4" destOrd="0" presId="urn:microsoft.com/office/officeart/2005/8/layout/orgChart1"/>
    <dgm:cxn modelId="{03BE96BF-A805-4C91-890F-B0929BD2BEEA}" type="presParOf" srcId="{4608795B-9D3F-46E4-9D57-61EE3C1905E9}" destId="{676BBE9A-838E-4CAE-9A6C-E178C137742E}" srcOrd="5" destOrd="0" presId="urn:microsoft.com/office/officeart/2005/8/layout/orgChart1"/>
    <dgm:cxn modelId="{895F61C1-7506-4DD3-B5DA-7075376C1F82}" type="presParOf" srcId="{676BBE9A-838E-4CAE-9A6C-E178C137742E}" destId="{8060C902-6E41-4391-A13E-E4571FA71125}" srcOrd="0" destOrd="0" presId="urn:microsoft.com/office/officeart/2005/8/layout/orgChart1"/>
    <dgm:cxn modelId="{435F8705-1654-4224-B7F0-D1A8257B5264}" type="presParOf" srcId="{8060C902-6E41-4391-A13E-E4571FA71125}" destId="{C92227EA-A32F-439D-96E0-08AD64A6FC3F}" srcOrd="0" destOrd="0" presId="urn:microsoft.com/office/officeart/2005/8/layout/orgChart1"/>
    <dgm:cxn modelId="{C39EAFCB-A309-4330-8736-7895FDB103EB}" type="presParOf" srcId="{8060C902-6E41-4391-A13E-E4571FA71125}" destId="{C3213BF0-8684-4F8E-8B95-6C0D2FE91272}" srcOrd="1" destOrd="0" presId="urn:microsoft.com/office/officeart/2005/8/layout/orgChart1"/>
    <dgm:cxn modelId="{03B18809-0047-4CB6-BB98-C40E34955B10}" type="presParOf" srcId="{676BBE9A-838E-4CAE-9A6C-E178C137742E}" destId="{25728FB2-AAF0-4318-899E-70D5EB6F64FB}" srcOrd="1" destOrd="0" presId="urn:microsoft.com/office/officeart/2005/8/layout/orgChart1"/>
    <dgm:cxn modelId="{30821DB2-BFCB-4010-A6F2-FEFA274D3C09}" type="presParOf" srcId="{676BBE9A-838E-4CAE-9A6C-E178C137742E}" destId="{9A36882B-E2F5-4FD4-96B2-38FADEDA380A}" srcOrd="2" destOrd="0" presId="urn:microsoft.com/office/officeart/2005/8/layout/orgChart1"/>
    <dgm:cxn modelId="{4937ED01-44CA-4A4A-9D82-85C34620CF13}" type="presParOf" srcId="{4608795B-9D3F-46E4-9D57-61EE3C1905E9}" destId="{E737890E-0559-401D-B3DA-4197A97E2295}" srcOrd="6" destOrd="0" presId="urn:microsoft.com/office/officeart/2005/8/layout/orgChart1"/>
    <dgm:cxn modelId="{05129E24-79ED-4FE3-9116-62719164A92E}" type="presParOf" srcId="{4608795B-9D3F-46E4-9D57-61EE3C1905E9}" destId="{C9836103-4C4B-4B32-A17C-B9A60CDAE09D}" srcOrd="7" destOrd="0" presId="urn:microsoft.com/office/officeart/2005/8/layout/orgChart1"/>
    <dgm:cxn modelId="{8E31EA39-8AB2-4B17-9D33-79D20E8C5B12}" type="presParOf" srcId="{C9836103-4C4B-4B32-A17C-B9A60CDAE09D}" destId="{D3B03A6F-74C2-430B-B18D-875E891FD54D}" srcOrd="0" destOrd="0" presId="urn:microsoft.com/office/officeart/2005/8/layout/orgChart1"/>
    <dgm:cxn modelId="{6633328C-696E-4374-9A8F-B5B3431C3FE8}" type="presParOf" srcId="{D3B03A6F-74C2-430B-B18D-875E891FD54D}" destId="{BDE75B28-A759-4056-94F6-EA70976925A7}" srcOrd="0" destOrd="0" presId="urn:microsoft.com/office/officeart/2005/8/layout/orgChart1"/>
    <dgm:cxn modelId="{414ED494-B27A-4EA1-89AD-82E64CBC502F}" type="presParOf" srcId="{D3B03A6F-74C2-430B-B18D-875E891FD54D}" destId="{BDF5874B-BA84-4FA9-B271-FCFD73023DB1}" srcOrd="1" destOrd="0" presId="urn:microsoft.com/office/officeart/2005/8/layout/orgChart1"/>
    <dgm:cxn modelId="{237A32E1-89C5-43D7-96C0-ABEBCD65803C}" type="presParOf" srcId="{C9836103-4C4B-4B32-A17C-B9A60CDAE09D}" destId="{0522C2D5-87FE-4C25-ACAF-73A882646334}" srcOrd="1" destOrd="0" presId="urn:microsoft.com/office/officeart/2005/8/layout/orgChart1"/>
    <dgm:cxn modelId="{4D31024A-314F-4918-BA3C-89EEC6639194}" type="presParOf" srcId="{C9836103-4C4B-4B32-A17C-B9A60CDAE09D}" destId="{F474C95F-5296-44BD-8ADA-F4D7A74D68D3}" srcOrd="2" destOrd="0" presId="urn:microsoft.com/office/officeart/2005/8/layout/orgChart1"/>
    <dgm:cxn modelId="{29E1EFF9-DBDA-4A8C-BEF8-11D633DBB8E5}" type="presParOf" srcId="{9C90758F-EBE3-44D4-A2C2-5B1F99F38C02}" destId="{063CDDA7-201B-4A7F-BFC1-46A63A651ED4}" srcOrd="2" destOrd="0" presId="urn:microsoft.com/office/officeart/2005/8/layout/orgChart1"/>
    <dgm:cxn modelId="{7ADF7ECF-8C75-4B4B-863C-7976405BD11B}" type="presParOf" srcId="{E6BABD25-8DFA-4A8A-81F8-967434474DE4}" destId="{EC6C7DE3-9B88-46B4-AD48-4D02B851BDE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EB1D-746D-48A2-BD45-E822BC08A85B}">
      <dsp:nvSpPr>
        <dsp:cNvPr id="0" name=""/>
        <dsp:cNvSpPr/>
      </dsp:nvSpPr>
      <dsp:spPr>
        <a:xfrm>
          <a:off x="7965029" y="2535249"/>
          <a:ext cx="279053" cy="1268890"/>
        </a:xfrm>
        <a:custGeom>
          <a:avLst/>
          <a:gdLst/>
          <a:ahLst/>
          <a:cxnLst/>
          <a:rect l="0" t="0" r="0" b="0"/>
          <a:pathLst>
            <a:path>
              <a:moveTo>
                <a:pt x="288681" y="0"/>
              </a:moveTo>
              <a:lnTo>
                <a:pt x="0" y="142289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DFC99A0-D3B6-4100-9FFB-5565D2D1F0D5}">
      <dsp:nvSpPr>
        <dsp:cNvPr id="0" name=""/>
        <dsp:cNvSpPr/>
      </dsp:nvSpPr>
      <dsp:spPr>
        <a:xfrm>
          <a:off x="7965029" y="2535249"/>
          <a:ext cx="279053" cy="438591"/>
        </a:xfrm>
        <a:custGeom>
          <a:avLst/>
          <a:gdLst/>
          <a:ahLst/>
          <a:cxnLst/>
          <a:rect l="0" t="0" r="0" b="0"/>
          <a:pathLst>
            <a:path>
              <a:moveTo>
                <a:pt x="288681" y="0"/>
              </a:moveTo>
              <a:lnTo>
                <a:pt x="0" y="52521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1E05AA3-BDC0-4B2C-B5EB-455D38957632}">
      <dsp:nvSpPr>
        <dsp:cNvPr id="0" name=""/>
        <dsp:cNvSpPr/>
      </dsp:nvSpPr>
      <dsp:spPr>
        <a:xfrm>
          <a:off x="5172331" y="1620649"/>
          <a:ext cx="4353349" cy="344229"/>
        </a:xfrm>
        <a:custGeom>
          <a:avLst/>
          <a:gdLst/>
          <a:ahLst/>
          <a:cxnLst/>
          <a:rect l="0" t="0" r="0" b="0"/>
          <a:pathLst>
            <a:path>
              <a:moveTo>
                <a:pt x="0" y="0"/>
              </a:moveTo>
              <a:lnTo>
                <a:pt x="0" y="220037"/>
              </a:lnTo>
              <a:lnTo>
                <a:pt x="4341337" y="220037"/>
              </a:lnTo>
              <a:lnTo>
                <a:pt x="4341337" y="33981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4658D6C-430D-46B1-B562-E6B7C79A679D}">
      <dsp:nvSpPr>
        <dsp:cNvPr id="0" name=""/>
        <dsp:cNvSpPr/>
      </dsp:nvSpPr>
      <dsp:spPr>
        <a:xfrm>
          <a:off x="3861832" y="2492465"/>
          <a:ext cx="322196" cy="2878925"/>
        </a:xfrm>
        <a:custGeom>
          <a:avLst/>
          <a:gdLst/>
          <a:ahLst/>
          <a:cxnLst/>
          <a:rect l="0" t="0" r="0" b="0"/>
          <a:pathLst>
            <a:path>
              <a:moveTo>
                <a:pt x="283696" y="0"/>
              </a:moveTo>
              <a:lnTo>
                <a:pt x="0" y="331206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89C06E7-6554-4773-883B-9A06A4AD5D29}">
      <dsp:nvSpPr>
        <dsp:cNvPr id="0" name=""/>
        <dsp:cNvSpPr/>
      </dsp:nvSpPr>
      <dsp:spPr>
        <a:xfrm>
          <a:off x="3842576" y="2492465"/>
          <a:ext cx="341452" cy="2245472"/>
        </a:xfrm>
        <a:custGeom>
          <a:avLst/>
          <a:gdLst/>
          <a:ahLst/>
          <a:cxnLst/>
          <a:rect l="0" t="0" r="0" b="0"/>
          <a:pathLst>
            <a:path>
              <a:moveTo>
                <a:pt x="283696" y="0"/>
              </a:moveTo>
              <a:lnTo>
                <a:pt x="0" y="25919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35E7C2F-674B-4A70-811E-B3FE381ABFD7}">
      <dsp:nvSpPr>
        <dsp:cNvPr id="0" name=""/>
        <dsp:cNvSpPr/>
      </dsp:nvSpPr>
      <dsp:spPr>
        <a:xfrm>
          <a:off x="3842576" y="2492465"/>
          <a:ext cx="341452" cy="1631269"/>
        </a:xfrm>
        <a:custGeom>
          <a:avLst/>
          <a:gdLst/>
          <a:ahLst/>
          <a:cxnLst/>
          <a:rect l="0" t="0" r="0" b="0"/>
          <a:pathLst>
            <a:path>
              <a:moveTo>
                <a:pt x="283696" y="0"/>
              </a:moveTo>
              <a:lnTo>
                <a:pt x="0" y="187190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3E8858-F51C-423B-888C-141CC3620532}">
      <dsp:nvSpPr>
        <dsp:cNvPr id="0" name=""/>
        <dsp:cNvSpPr/>
      </dsp:nvSpPr>
      <dsp:spPr>
        <a:xfrm>
          <a:off x="3842576" y="2492465"/>
          <a:ext cx="341452" cy="1009004"/>
        </a:xfrm>
        <a:custGeom>
          <a:avLst/>
          <a:gdLst/>
          <a:ahLst/>
          <a:cxnLst/>
          <a:rect l="0" t="0" r="0" b="0"/>
          <a:pathLst>
            <a:path>
              <a:moveTo>
                <a:pt x="283696" y="0"/>
              </a:moveTo>
              <a:lnTo>
                <a:pt x="0" y="117263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B816F6B-548C-4613-ACBC-DA90B1166F56}">
      <dsp:nvSpPr>
        <dsp:cNvPr id="0" name=""/>
        <dsp:cNvSpPr/>
      </dsp:nvSpPr>
      <dsp:spPr>
        <a:xfrm>
          <a:off x="3844972" y="2492465"/>
          <a:ext cx="339056" cy="370925"/>
        </a:xfrm>
        <a:custGeom>
          <a:avLst/>
          <a:gdLst/>
          <a:ahLst/>
          <a:cxnLst/>
          <a:rect l="0" t="0" r="0" b="0"/>
          <a:pathLst>
            <a:path>
              <a:moveTo>
                <a:pt x="300556" y="0"/>
              </a:moveTo>
              <a:lnTo>
                <a:pt x="0" y="3805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701E209-19A6-4A79-996E-8F31C0E1CBFF}">
      <dsp:nvSpPr>
        <dsp:cNvPr id="0" name=""/>
        <dsp:cNvSpPr/>
      </dsp:nvSpPr>
      <dsp:spPr>
        <a:xfrm>
          <a:off x="5172331" y="1620649"/>
          <a:ext cx="408099" cy="301446"/>
        </a:xfrm>
        <a:custGeom>
          <a:avLst/>
          <a:gdLst/>
          <a:ahLst/>
          <a:cxnLst/>
          <a:rect l="0" t="0" r="0" b="0"/>
          <a:pathLst>
            <a:path>
              <a:moveTo>
                <a:pt x="0" y="0"/>
              </a:moveTo>
              <a:lnTo>
                <a:pt x="0" y="215753"/>
              </a:lnTo>
              <a:lnTo>
                <a:pt x="357587" y="215753"/>
              </a:lnTo>
              <a:lnTo>
                <a:pt x="357587" y="33553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51EED22-8F17-4213-9C13-32C503A7B96B}">
      <dsp:nvSpPr>
        <dsp:cNvPr id="0" name=""/>
        <dsp:cNvSpPr/>
      </dsp:nvSpPr>
      <dsp:spPr>
        <a:xfrm>
          <a:off x="94926" y="2416640"/>
          <a:ext cx="254174" cy="1380572"/>
        </a:xfrm>
        <a:custGeom>
          <a:avLst/>
          <a:gdLst/>
          <a:ahLst/>
          <a:cxnLst/>
          <a:rect l="0" t="0" r="0" b="0"/>
          <a:pathLst>
            <a:path>
              <a:moveTo>
                <a:pt x="254174" y="0"/>
              </a:moveTo>
              <a:lnTo>
                <a:pt x="0" y="162120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141C4E6-0AB3-4A11-9712-9D2AD3252ACB}">
      <dsp:nvSpPr>
        <dsp:cNvPr id="0" name=""/>
        <dsp:cNvSpPr/>
      </dsp:nvSpPr>
      <dsp:spPr>
        <a:xfrm>
          <a:off x="84282" y="2416640"/>
          <a:ext cx="264817" cy="479467"/>
        </a:xfrm>
        <a:custGeom>
          <a:avLst/>
          <a:gdLst/>
          <a:ahLst/>
          <a:cxnLst/>
          <a:rect l="0" t="0" r="0" b="0"/>
          <a:pathLst>
            <a:path>
              <a:moveTo>
                <a:pt x="284073" y="0"/>
              </a:moveTo>
              <a:lnTo>
                <a:pt x="0" y="54684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AB8017A-417D-41AF-BC78-08EB6D47A4C7}">
      <dsp:nvSpPr>
        <dsp:cNvPr id="0" name=""/>
        <dsp:cNvSpPr/>
      </dsp:nvSpPr>
      <dsp:spPr>
        <a:xfrm>
          <a:off x="1745503" y="1620649"/>
          <a:ext cx="3426828" cy="105843"/>
        </a:xfrm>
        <a:custGeom>
          <a:avLst/>
          <a:gdLst/>
          <a:ahLst/>
          <a:cxnLst/>
          <a:rect l="0" t="0" r="0" b="0"/>
          <a:pathLst>
            <a:path>
              <a:moveTo>
                <a:pt x="3438840" y="0"/>
              </a:moveTo>
              <a:lnTo>
                <a:pt x="3438840" y="212656"/>
              </a:lnTo>
              <a:lnTo>
                <a:pt x="0" y="212656"/>
              </a:lnTo>
              <a:lnTo>
                <a:pt x="0" y="33243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8F73720-486A-42E5-A9E0-FAE6B83F382A}">
      <dsp:nvSpPr>
        <dsp:cNvPr id="0" name=""/>
        <dsp:cNvSpPr/>
      </dsp:nvSpPr>
      <dsp:spPr>
        <a:xfrm>
          <a:off x="60333" y="1009537"/>
          <a:ext cx="10223997" cy="611111"/>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kern="1200" dirty="0" smtClean="0">
              <a:solidFill>
                <a:sysClr val="window" lastClr="FFFFFF"/>
              </a:solidFill>
              <a:latin typeface="Lato"/>
              <a:ea typeface="+mn-ea"/>
              <a:cs typeface="+mn-cs"/>
            </a:rPr>
            <a:t>Problem Statement Rehabilitation:</a:t>
          </a:r>
        </a:p>
        <a:p>
          <a:pPr lvl="0" algn="ctr" defTabSz="666750">
            <a:lnSpc>
              <a:spcPct val="90000"/>
            </a:lnSpc>
            <a:spcBef>
              <a:spcPct val="0"/>
            </a:spcBef>
            <a:spcAft>
              <a:spcPct val="35000"/>
            </a:spcAft>
          </a:pPr>
          <a:r>
            <a:rPr lang="en-ZA" sz="1500" b="1" kern="1200" dirty="0" smtClean="0">
              <a:solidFill>
                <a:sysClr val="window" lastClr="FFFFFF"/>
              </a:solidFill>
              <a:latin typeface="Lato"/>
              <a:ea typeface="+mn-ea"/>
              <a:cs typeface="+mn-cs"/>
            </a:rPr>
            <a:t>Inadequate access to rehabilitation programmes to prepare inmates for successful reintegration into society</a:t>
          </a:r>
          <a:endParaRPr lang="en-ZA" sz="1500" b="1" kern="1200" dirty="0">
            <a:solidFill>
              <a:sysClr val="window" lastClr="FFFFFF"/>
            </a:solidFill>
            <a:latin typeface="Lato"/>
            <a:ea typeface="+mn-ea"/>
            <a:cs typeface="+mn-cs"/>
          </a:endParaRPr>
        </a:p>
      </dsp:txBody>
      <dsp:txXfrm>
        <a:off x="60333" y="1009537"/>
        <a:ext cx="10223997" cy="611111"/>
      </dsp:txXfrm>
    </dsp:sp>
    <dsp:sp modelId="{15EA309B-E91D-4312-A1E1-E9CCFE56C65D}">
      <dsp:nvSpPr>
        <dsp:cNvPr id="0" name=""/>
        <dsp:cNvSpPr/>
      </dsp:nvSpPr>
      <dsp:spPr>
        <a:xfrm>
          <a:off x="0" y="1726492"/>
          <a:ext cx="3491006" cy="690147"/>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Direct cause:</a:t>
          </a:r>
        </a:p>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Daily structured programmes are not effectively implemented</a:t>
          </a:r>
        </a:p>
      </dsp:txBody>
      <dsp:txXfrm>
        <a:off x="0" y="1726492"/>
        <a:ext cx="3491006" cy="690147"/>
      </dsp:txXfrm>
    </dsp:sp>
    <dsp:sp modelId="{27F0DBB7-C639-45C1-9810-E9DFF5D404CB}">
      <dsp:nvSpPr>
        <dsp:cNvPr id="0" name=""/>
        <dsp:cNvSpPr/>
      </dsp:nvSpPr>
      <dsp:spPr>
        <a:xfrm>
          <a:off x="84282" y="2456406"/>
          <a:ext cx="3312002" cy="87940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Inadequate of personnel available to provide security during the rehabilitation and development programmes compounded by the shift patterns </a:t>
          </a:r>
          <a:endParaRPr lang="en-GB" sz="1400" kern="1200" dirty="0" smtClean="0">
            <a:solidFill>
              <a:sysClr val="windowText" lastClr="000000"/>
            </a:solidFill>
            <a:latin typeface="Lato"/>
            <a:ea typeface="+mn-ea"/>
            <a:cs typeface="+mn-cs"/>
          </a:endParaRPr>
        </a:p>
      </dsp:txBody>
      <dsp:txXfrm>
        <a:off x="84282" y="2456406"/>
        <a:ext cx="3312002" cy="879402"/>
      </dsp:txXfrm>
    </dsp:sp>
    <dsp:sp modelId="{B87D0A27-FD37-4E40-8B4A-00BA965DAF7E}">
      <dsp:nvSpPr>
        <dsp:cNvPr id="0" name=""/>
        <dsp:cNvSpPr/>
      </dsp:nvSpPr>
      <dsp:spPr>
        <a:xfrm>
          <a:off x="94926" y="3358013"/>
          <a:ext cx="3312002" cy="8783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Unavailability of ICT hardware, digital platforms, e-programmes and electronic monitoring of class attendance</a:t>
          </a:r>
          <a:endParaRPr lang="en-GB" sz="1400" kern="1200" dirty="0" smtClean="0">
            <a:solidFill>
              <a:sysClr val="windowText" lastClr="000000"/>
            </a:solidFill>
            <a:latin typeface="Lato"/>
            <a:ea typeface="+mn-ea"/>
            <a:cs typeface="+mn-cs"/>
          </a:endParaRPr>
        </a:p>
      </dsp:txBody>
      <dsp:txXfrm>
        <a:off x="94926" y="3358013"/>
        <a:ext cx="3312002" cy="878398"/>
      </dsp:txXfrm>
    </dsp:sp>
    <dsp:sp modelId="{BB9F5F39-AF99-4666-AF00-A0E2EC2E438E}">
      <dsp:nvSpPr>
        <dsp:cNvPr id="0" name=""/>
        <dsp:cNvSpPr/>
      </dsp:nvSpPr>
      <dsp:spPr>
        <a:xfrm>
          <a:off x="3834928" y="1922095"/>
          <a:ext cx="3491006" cy="57037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Direct cause:</a:t>
          </a:r>
        </a:p>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Environment not conducive for the implementation of rehabilitation programmes </a:t>
          </a:r>
        </a:p>
      </dsp:txBody>
      <dsp:txXfrm>
        <a:off x="3834928" y="1922095"/>
        <a:ext cx="3491006" cy="570370"/>
      </dsp:txXfrm>
    </dsp:sp>
    <dsp:sp modelId="{BFA06575-E8DA-4801-8735-C74FC8688D5E}">
      <dsp:nvSpPr>
        <dsp:cNvPr id="0" name=""/>
        <dsp:cNvSpPr/>
      </dsp:nvSpPr>
      <dsp:spPr>
        <a:xfrm>
          <a:off x="3844972" y="2557390"/>
          <a:ext cx="3491006" cy="6120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Officials performing multiple functions including the implementation of rehabilitation and development programmes</a:t>
          </a:r>
        </a:p>
      </dsp:txBody>
      <dsp:txXfrm>
        <a:off x="3844972" y="2557390"/>
        <a:ext cx="3491006" cy="612001"/>
      </dsp:txXfrm>
    </dsp:sp>
    <dsp:sp modelId="{3E16B6F0-8331-4EAF-9177-8D9C58F2C2DF}">
      <dsp:nvSpPr>
        <dsp:cNvPr id="0" name=""/>
        <dsp:cNvSpPr/>
      </dsp:nvSpPr>
      <dsp:spPr>
        <a:xfrm>
          <a:off x="3842576" y="3195469"/>
          <a:ext cx="3491006" cy="6120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Limited number of DCS officials with the competency to  provide rehabilitation programmes to offenders (e.g. educators, artisans, social workers)</a:t>
          </a:r>
        </a:p>
      </dsp:txBody>
      <dsp:txXfrm>
        <a:off x="3842576" y="3195469"/>
        <a:ext cx="3491006" cy="612001"/>
      </dsp:txXfrm>
    </dsp:sp>
    <dsp:sp modelId="{354D74DC-6604-4DC7-844D-6DC6C6DFEF02}">
      <dsp:nvSpPr>
        <dsp:cNvPr id="0" name=""/>
        <dsp:cNvSpPr/>
      </dsp:nvSpPr>
      <dsp:spPr>
        <a:xfrm>
          <a:off x="3842576" y="3838550"/>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Disproportionate ratio of offenders to professionals/ custodial members</a:t>
          </a:r>
        </a:p>
      </dsp:txBody>
      <dsp:txXfrm>
        <a:off x="3842576" y="3838550"/>
        <a:ext cx="3491006" cy="570370"/>
      </dsp:txXfrm>
    </dsp:sp>
    <dsp:sp modelId="{DF91D6A3-9371-425B-9579-8E1D17E53093}">
      <dsp:nvSpPr>
        <dsp:cNvPr id="0" name=""/>
        <dsp:cNvSpPr/>
      </dsp:nvSpPr>
      <dsp:spPr>
        <a:xfrm>
          <a:off x="3842576" y="4452753"/>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Inability to provide a formal structure for Spiritual and moral development coordinators and Correctional Intervention Officials</a:t>
          </a:r>
          <a:endParaRPr lang="en-GB" sz="1200" kern="1200" dirty="0" smtClean="0">
            <a:solidFill>
              <a:sysClr val="windowText" lastClr="000000"/>
            </a:solidFill>
            <a:latin typeface="Lato"/>
            <a:ea typeface="+mn-ea"/>
            <a:cs typeface="+mn-cs"/>
          </a:endParaRPr>
        </a:p>
      </dsp:txBody>
      <dsp:txXfrm>
        <a:off x="3842576" y="4452753"/>
        <a:ext cx="3491006" cy="570370"/>
      </dsp:txXfrm>
    </dsp:sp>
    <dsp:sp modelId="{43E37C47-911A-4D8D-B993-2AB46DDA81A9}">
      <dsp:nvSpPr>
        <dsp:cNvPr id="0" name=""/>
        <dsp:cNvSpPr/>
      </dsp:nvSpPr>
      <dsp:spPr>
        <a:xfrm>
          <a:off x="3861832" y="5086206"/>
          <a:ext cx="3491006" cy="5703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Outdated physical infrastructure, space limitations</a:t>
          </a:r>
        </a:p>
      </dsp:txBody>
      <dsp:txXfrm>
        <a:off x="3861832" y="5086206"/>
        <a:ext cx="3491006" cy="570370"/>
      </dsp:txXfrm>
    </dsp:sp>
    <dsp:sp modelId="{7009C7B3-2B2A-453D-A492-9B9545DF5B5D}">
      <dsp:nvSpPr>
        <dsp:cNvPr id="0" name=""/>
        <dsp:cNvSpPr/>
      </dsp:nvSpPr>
      <dsp:spPr>
        <a:xfrm>
          <a:off x="7923682" y="1964879"/>
          <a:ext cx="3203996" cy="57037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Direct cause:</a:t>
          </a:r>
        </a:p>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Correctional Sentence Plans are not completed and/or fully implemented </a:t>
          </a:r>
          <a:endParaRPr lang="en-GB" sz="1200" b="1" kern="1200" dirty="0" smtClean="0">
            <a:solidFill>
              <a:sysClr val="windowText" lastClr="000000"/>
            </a:solidFill>
            <a:latin typeface="Lato"/>
            <a:ea typeface="+mn-ea"/>
            <a:cs typeface="+mn-cs"/>
          </a:endParaRPr>
        </a:p>
      </dsp:txBody>
      <dsp:txXfrm>
        <a:off x="7923682" y="1964879"/>
        <a:ext cx="3203996" cy="570370"/>
      </dsp:txXfrm>
    </dsp:sp>
    <dsp:sp modelId="{6609D1AA-2B4F-4201-B0E2-CCEB0C5C652F}">
      <dsp:nvSpPr>
        <dsp:cNvPr id="0" name=""/>
        <dsp:cNvSpPr/>
      </dsp:nvSpPr>
      <dsp:spPr>
        <a:xfrm>
          <a:off x="7965029" y="2590900"/>
          <a:ext cx="3140115" cy="76588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Dependency on stakeholders to support DCS with rehabilitation programmes training interventions</a:t>
          </a:r>
          <a:endParaRPr lang="en-GB" sz="1400" kern="1200" dirty="0" smtClean="0">
            <a:solidFill>
              <a:sysClr val="windowText" lastClr="000000"/>
            </a:solidFill>
            <a:latin typeface="Lato"/>
            <a:ea typeface="+mn-ea"/>
            <a:cs typeface="+mn-cs"/>
          </a:endParaRPr>
        </a:p>
      </dsp:txBody>
      <dsp:txXfrm>
        <a:off x="7965029" y="2590900"/>
        <a:ext cx="3140115" cy="765881"/>
      </dsp:txXfrm>
    </dsp:sp>
    <dsp:sp modelId="{7338F19F-28CD-4EBE-8DF9-D67BFCD0C94F}">
      <dsp:nvSpPr>
        <dsp:cNvPr id="0" name=""/>
        <dsp:cNvSpPr/>
      </dsp:nvSpPr>
      <dsp:spPr>
        <a:xfrm>
          <a:off x="7965029" y="3421199"/>
          <a:ext cx="3140115" cy="76588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Lack of integrated planning (internally and externally with stakeholders)</a:t>
          </a:r>
          <a:endParaRPr lang="en-GB" sz="1600" kern="1200" dirty="0" smtClean="0">
            <a:solidFill>
              <a:sysClr val="windowText" lastClr="000000"/>
            </a:solidFill>
            <a:latin typeface="Lato"/>
            <a:ea typeface="+mn-ea"/>
            <a:cs typeface="+mn-cs"/>
          </a:endParaRPr>
        </a:p>
      </dsp:txBody>
      <dsp:txXfrm>
        <a:off x="7965029" y="3421199"/>
        <a:ext cx="3140115" cy="765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0.28737</cdr:x>
      <cdr:y>0.16099</cdr:y>
    </cdr:from>
    <cdr:to>
      <cdr:x>0.7248</cdr:x>
      <cdr:y>0.85628</cdr:y>
    </cdr:to>
    <cdr:sp macro="" textlink="">
      <cdr:nvSpPr>
        <cdr:cNvPr id="2" name="Oval 1"/>
        <cdr:cNvSpPr/>
      </cdr:nvSpPr>
      <cdr:spPr>
        <a:xfrm xmlns:a="http://schemas.openxmlformats.org/drawingml/2006/main">
          <a:off x="2136744" y="746201"/>
          <a:ext cx="3252525" cy="3222610"/>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792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10</a:t>
            </a:fld>
            <a:endParaRPr lang="en-ZA"/>
          </a:p>
        </p:txBody>
      </p:sp>
    </p:spTree>
    <p:extLst>
      <p:ext uri="{BB962C8B-B14F-4D97-AF65-F5344CB8AC3E}">
        <p14:creationId xmlns:p14="http://schemas.microsoft.com/office/powerpoint/2010/main" val="220729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73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14</a:t>
            </a:fld>
            <a:endParaRPr lang="en-ZA"/>
          </a:p>
        </p:txBody>
      </p:sp>
    </p:spTree>
    <p:extLst>
      <p:ext uri="{BB962C8B-B14F-4D97-AF65-F5344CB8AC3E}">
        <p14:creationId xmlns:p14="http://schemas.microsoft.com/office/powerpoint/2010/main" val="400465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15</a:t>
            </a:fld>
            <a:endParaRPr lang="en-ZA"/>
          </a:p>
        </p:txBody>
      </p:sp>
    </p:spTree>
    <p:extLst>
      <p:ext uri="{BB962C8B-B14F-4D97-AF65-F5344CB8AC3E}">
        <p14:creationId xmlns:p14="http://schemas.microsoft.com/office/powerpoint/2010/main" val="218148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80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342900" indent="-342900">
              <a:buAutoNum type="alphaLcParenR"/>
            </a:pPr>
            <a:r>
              <a:rPr lang="en-ZA" dirty="0" smtClean="0"/>
              <a:t>Critical success factors</a:t>
            </a:r>
          </a:p>
          <a:p>
            <a:pPr marL="342900" indent="-342900">
              <a:buAutoNum type="alphaLcParenR"/>
            </a:pPr>
            <a:r>
              <a:rPr lang="en-ZA" dirty="0" smtClean="0"/>
              <a:t>How will the success factors influence improvement</a:t>
            </a:r>
          </a:p>
          <a:p>
            <a:pPr marL="342900" indent="-342900">
              <a:buAutoNum type="alphaLcParenR"/>
            </a:pPr>
            <a:r>
              <a:rPr lang="en-ZA" dirty="0" smtClean="0"/>
              <a:t>Identified key dependencies to engage in delivery of services</a:t>
            </a:r>
          </a:p>
          <a:p>
            <a:pPr marL="342900" indent="-342900">
              <a:buAutoNum type="alphaLcParenR"/>
            </a:pPr>
            <a:r>
              <a:rPr lang="en-ZA" dirty="0" smtClean="0"/>
              <a:t>Measures taken to engage with such dependencies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48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19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21</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None for outcome 2</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solidFill>
                  <a:prstClr val="black"/>
                </a:solidFill>
              </a:rPr>
              <a:pPr/>
              <a:t>8</a:t>
            </a:fld>
            <a:endParaRPr lang="en-ZA">
              <a:solidFill>
                <a:prstClr val="black"/>
              </a:solidFill>
            </a:endParaRPr>
          </a:p>
        </p:txBody>
      </p:sp>
    </p:spTree>
    <p:extLst>
      <p:ext uri="{BB962C8B-B14F-4D97-AF65-F5344CB8AC3E}">
        <p14:creationId xmlns:p14="http://schemas.microsoft.com/office/powerpoint/2010/main" val="17151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None for outcome 2</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val="201815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xmlns=""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a16="http://schemas.microsoft.com/office/drawing/2014/main" xmlns=""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a16="http://schemas.microsoft.com/office/drawing/2014/main" xmlns=""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xmlns=""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a16="http://schemas.microsoft.com/office/drawing/2014/main" xmlns=""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xmlns=""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xmlns=""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a16="http://schemas.microsoft.com/office/drawing/2014/main" xmlns=""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a16="http://schemas.microsoft.com/office/drawing/2014/main" xmlns=""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xmlns=""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xmlns=""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xmlns=""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a16="http://schemas.microsoft.com/office/drawing/2014/main" xmlns=""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a16="http://schemas.microsoft.com/office/drawing/2014/main" xmlns=""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a16="http://schemas.microsoft.com/office/drawing/2014/main" xmlns=""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xmlns=""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a16="http://schemas.microsoft.com/office/drawing/2014/main" xmlns=""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a16="http://schemas.microsoft.com/office/drawing/2014/main" xmlns=""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a16="http://schemas.microsoft.com/office/drawing/2014/main" xmlns=""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xmlns=""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a16="http://schemas.microsoft.com/office/drawing/2014/main" xmlns=""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a16="http://schemas.microsoft.com/office/drawing/2014/main" xmlns=""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xmlns=""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a16="http://schemas.microsoft.com/office/drawing/2014/main" xmlns=""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a16="http://schemas.microsoft.com/office/drawing/2014/main" xmlns=""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a16="http://schemas.microsoft.com/office/drawing/2014/main" xmlns=""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a16="http://schemas.microsoft.com/office/drawing/2014/main" xmlns=""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a16="http://schemas.microsoft.com/office/drawing/2014/main" xmlns=""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a16="http://schemas.microsoft.com/office/drawing/2014/main" xmlns=""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4" name="Title 1">
            <a:extLst>
              <a:ext uri="{FF2B5EF4-FFF2-40B4-BE49-F238E27FC236}">
                <a16:creationId xmlns:a16="http://schemas.microsoft.com/office/drawing/2014/main" xmlns=""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
        <p:nvSpPr>
          <p:cNvPr id="15" name="TextBox 14">
            <a:extLst>
              <a:ext uri="{FF2B5EF4-FFF2-40B4-BE49-F238E27FC236}">
                <a16:creationId xmlns:a16="http://schemas.microsoft.com/office/drawing/2014/main" xmlns="" id="{3D1D2E24-36FA-6149-B377-163EFDF93ABC}"/>
              </a:ext>
            </a:extLst>
          </p:cNvPr>
          <p:cNvSpPr txBox="1"/>
          <p:nvPr userDrawn="1"/>
        </p:nvSpPr>
        <p:spPr>
          <a:xfrm>
            <a:off x="989159" y="792228"/>
            <a:ext cx="5507894"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3: Increased access to needs based rehabilitation programmes</a:t>
            </a:r>
            <a:endParaRPr lang="da-DK" sz="1400" b="1" dirty="0">
              <a:solidFill>
                <a:srgbClr val="FFFFFF"/>
              </a:solidFill>
              <a:latin typeface="Segoe UI Light"/>
              <a:cs typeface="Segoe UI" panose="020B0502040204020203" pitchFamily="34" charset="0"/>
            </a:endParaRPr>
          </a:p>
        </p:txBody>
      </p:sp>
      <p:cxnSp>
        <p:nvCxnSpPr>
          <p:cNvPr id="16" name="Straight Connector 15">
            <a:extLst>
              <a:ext uri="{FF2B5EF4-FFF2-40B4-BE49-F238E27FC236}">
                <a16:creationId xmlns:a16="http://schemas.microsoft.com/office/drawing/2014/main" xmlns="" id="{D4D9F918-F730-4449-AB3E-2E8143B1A414}"/>
              </a:ext>
            </a:extLst>
          </p:cNvPr>
          <p:cNvCxnSpPr>
            <a:cxnSpLocks/>
          </p:cNvCxnSpPr>
          <p:nvPr userDrawn="1"/>
        </p:nvCxnSpPr>
        <p:spPr>
          <a:xfrm>
            <a:off x="6487428" y="899950"/>
            <a:ext cx="5346373" cy="10774"/>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704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xmlns=""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xmlns=""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a16="http://schemas.microsoft.com/office/drawing/2014/main" xmlns=""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xmlns=""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xmlns=""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xmlns=""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xmlns=""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xmlns=""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a16="http://schemas.microsoft.com/office/drawing/2014/main" xmlns=""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xmlns=""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xmlns=""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a16="http://schemas.microsoft.com/office/drawing/2014/main" xmlns=""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a16="http://schemas.microsoft.com/office/drawing/2014/main" xmlns=""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xmlns=""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a16="http://schemas.microsoft.com/office/drawing/2014/main" xmlns=""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a16="http://schemas.microsoft.com/office/drawing/2014/main" xmlns=""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a16="http://schemas.microsoft.com/office/drawing/2014/main" xmlns=""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xmlns=""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a16="http://schemas.microsoft.com/office/drawing/2014/main" xmlns=""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4"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a16="http://schemas.microsoft.com/office/drawing/2014/main" xmlns=""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xmlns=""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900903"/>
            <a:chOff x="-13298" y="0"/>
            <a:chExt cx="12192000" cy="6900903"/>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a16="http://schemas.microsoft.com/office/drawing/2014/main" xmlns="" id="{DF200334-FF46-1D40-B2FE-CA974742C6B8}"/>
                </a:ext>
              </a:extLst>
            </p:cNvPr>
            <p:cNvSpPr/>
            <p:nvPr/>
          </p:nvSpPr>
          <p:spPr>
            <a:xfrm>
              <a:off x="-10274" y="3465102"/>
              <a:ext cx="12178702" cy="3435801"/>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B1364B69-20F5-6548-883F-0675B1C2D27B}"/>
                </a:ext>
              </a:extLst>
            </p:cNvPr>
            <p:cNvSpPr/>
            <p:nvPr/>
          </p:nvSpPr>
          <p:spPr>
            <a:xfrm>
              <a:off x="3597112" y="0"/>
              <a:ext cx="4639726" cy="6421348"/>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DADDC354-7EBE-3548-9016-82A6B02C3C95}"/>
                </a:ext>
              </a:extLst>
            </p:cNvPr>
            <p:cNvSpPr txBox="1">
              <a:spLocks/>
            </p:cNvSpPr>
            <p:nvPr/>
          </p:nvSpPr>
          <p:spPr>
            <a:xfrm>
              <a:off x="3655637" y="3538889"/>
              <a:ext cx="4522676" cy="276998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3</a:t>
              </a:r>
              <a:r>
                <a:rPr lang="en-US" sz="3600" dirty="0">
                  <a:solidFill>
                    <a:srgbClr val="FFFFFF"/>
                  </a:solidFill>
                  <a:latin typeface="Georgia"/>
                </a:rPr>
                <a:t>: Increased access to needs-based rehabilitation </a:t>
              </a:r>
              <a:r>
                <a:rPr lang="en-US" sz="3600" dirty="0" smtClean="0">
                  <a:solidFill>
                    <a:srgbClr val="FFFFFF"/>
                  </a:solidFill>
                  <a:latin typeface="Georgia"/>
                </a:rPr>
                <a:t> </a:t>
              </a:r>
              <a:r>
                <a:rPr lang="en-US" sz="3600" dirty="0" err="1" smtClean="0">
                  <a:solidFill>
                    <a:srgbClr val="FFFFFF"/>
                  </a:solidFill>
                  <a:latin typeface="Georgia"/>
                </a:rPr>
                <a:t>programmes</a:t>
              </a:r>
              <a:endParaRPr lang="en-ID" sz="3600" dirty="0">
                <a:solidFill>
                  <a:srgbClr val="FFFFFF"/>
                </a:solidFill>
                <a:latin typeface="Georgia"/>
              </a:endParaRPr>
            </a:p>
          </p:txBody>
        </p:sp>
        <p:cxnSp>
          <p:nvCxnSpPr>
            <p:cNvPr id="12" name="Straight Connector 11">
              <a:extLst>
                <a:ext uri="{FF2B5EF4-FFF2-40B4-BE49-F238E27FC236}">
                  <a16:creationId xmlns:a16="http://schemas.microsoft.com/office/drawing/2014/main" xmlns="" id="{B448019C-7EFB-F54B-AD80-B5CB12A12316}"/>
                </a:ext>
              </a:extLst>
            </p:cNvPr>
            <p:cNvCxnSpPr>
              <a:cxnSpLocks/>
            </p:cNvCxnSpPr>
            <p:nvPr/>
          </p:nvCxnSpPr>
          <p:spPr>
            <a:xfrm flipH="1">
              <a:off x="4890424" y="3465102"/>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2161AD9-4FEA-DE47-AB7A-0D3D9F34C056}"/>
                </a:ext>
              </a:extLst>
            </p:cNvPr>
            <p:cNvCxnSpPr>
              <a:cxnSpLocks/>
            </p:cNvCxnSpPr>
            <p:nvPr/>
          </p:nvCxnSpPr>
          <p:spPr>
            <a:xfrm flipH="1">
              <a:off x="4104540" y="3465102"/>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a16="http://schemas.microsoft.com/office/drawing/2014/main" xmlns="" id="{DADDC354-7EBE-3548-9016-82A6B02C3C95}"/>
                </a:ext>
              </a:extLst>
            </p:cNvPr>
            <p:cNvSpPr txBox="1">
              <a:spLocks/>
            </p:cNvSpPr>
            <p:nvPr/>
          </p:nvSpPr>
          <p:spPr>
            <a:xfrm>
              <a:off x="3876072" y="120956"/>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33871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Problem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10" name="Diagram 9"/>
          <p:cNvGraphicFramePr/>
          <p:nvPr>
            <p:extLst>
              <p:ext uri="{D42A27DB-BD31-4B8C-83A1-F6EECF244321}">
                <p14:modId xmlns:p14="http://schemas.microsoft.com/office/powerpoint/2010/main" val="1787851090"/>
              </p:ext>
            </p:extLst>
          </p:nvPr>
        </p:nvGraphicFramePr>
        <p:xfrm>
          <a:off x="346514" y="960613"/>
          <a:ext cx="11483801" cy="664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4640515" y="1096879"/>
            <a:ext cx="2880000" cy="829150"/>
          </a:xfrm>
          <a:prstGeom prst="rect">
            <a:avLst/>
          </a:prstGeom>
          <a:solidFill>
            <a:sysClr val="window" lastClr="FFFFFF">
              <a:lumMod val="85000"/>
            </a:sysClr>
          </a:solidFill>
          <a:ln w="12700" cap="flat" cmpd="sng" algn="ctr">
            <a:solidFill>
              <a:srgbClr val="FFC000"/>
            </a:solidFill>
            <a:prstDash val="solid"/>
            <a:miter lim="800000"/>
          </a:ln>
          <a:effectLst/>
        </p:spPr>
        <p:txBody>
          <a:bodyPr lIns="91383" tIns="45691" rIns="91383" bIns="45691" rtlCol="0" anchor="ctr"/>
          <a:lstStyle/>
          <a:p>
            <a:pPr marL="0" marR="0" lvl="0" indent="0" algn="ctr" defTabSz="1180024" eaLnBrk="1" fontAlgn="auto" latinLnBrk="0" hangingPunct="1">
              <a:lnSpc>
                <a:spcPct val="100000"/>
              </a:lnSpc>
              <a:spcBef>
                <a:spcPts val="0"/>
              </a:spcBef>
              <a:spcAft>
                <a:spcPts val="0"/>
              </a:spcAft>
              <a:buClrTx/>
              <a:buSzTx/>
              <a:buFontTx/>
              <a:buNone/>
              <a:tabLst/>
              <a:defRPr/>
            </a:pPr>
            <a:r>
              <a:rPr kumimoji="0" lang="en-ZA" sz="2000" b="0" i="0" u="none" strike="noStrike" kern="0" cap="none" spc="0" normalizeH="0" baseline="0" noProof="0" dirty="0" smtClean="0">
                <a:ln>
                  <a:noFill/>
                </a:ln>
                <a:solidFill>
                  <a:prstClr val="black"/>
                </a:solidFill>
                <a:effectLst/>
                <a:uLnTx/>
                <a:uFillTx/>
                <a:latin typeface="Lato"/>
              </a:rPr>
              <a:t>Offenders not reintegrated into society</a:t>
            </a:r>
          </a:p>
        </p:txBody>
      </p:sp>
      <p:sp>
        <p:nvSpPr>
          <p:cNvPr id="18" name="Rectangle 17"/>
          <p:cNvSpPr/>
          <p:nvPr/>
        </p:nvSpPr>
        <p:spPr>
          <a:xfrm>
            <a:off x="7635681" y="1132929"/>
            <a:ext cx="2880000" cy="793100"/>
          </a:xfrm>
          <a:prstGeom prst="rect">
            <a:avLst/>
          </a:prstGeom>
          <a:solidFill>
            <a:sysClr val="window" lastClr="FFFFFF">
              <a:lumMod val="85000"/>
            </a:sysClr>
          </a:solidFill>
          <a:ln w="12700" cap="flat" cmpd="sng" algn="ctr">
            <a:solidFill>
              <a:srgbClr val="FFC000"/>
            </a:solidFill>
            <a:prstDash val="solid"/>
            <a:miter lim="800000"/>
          </a:ln>
          <a:effectLst/>
        </p:spPr>
        <p:txBody>
          <a:bodyPr lIns="91383" tIns="45691" rIns="91383" bIns="45691" rtlCol="0" anchor="ctr"/>
          <a:lstStyle/>
          <a:p>
            <a:pPr marL="0" marR="0" lvl="0" indent="0" algn="ctr" defTabSz="1180024"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Lato"/>
              </a:rPr>
              <a:t>Reoffending, unemployment and poverty</a:t>
            </a:r>
          </a:p>
        </p:txBody>
      </p:sp>
      <p:sp>
        <p:nvSpPr>
          <p:cNvPr id="19" name="TextBox 18"/>
          <p:cNvSpPr txBox="1"/>
          <p:nvPr/>
        </p:nvSpPr>
        <p:spPr>
          <a:xfrm>
            <a:off x="3471443" y="1522581"/>
            <a:ext cx="1296144" cy="461606"/>
          </a:xfrm>
          <a:prstGeom prst="rect">
            <a:avLst/>
          </a:prstGeom>
          <a:noFill/>
        </p:spPr>
        <p:txBody>
          <a:bodyPr wrap="square" lIns="91383" tIns="45691" rIns="91383" bIns="45691" rtlCol="0">
            <a:spAutoFit/>
          </a:bodyPr>
          <a:lstStyle/>
          <a:p>
            <a:pPr marL="0" marR="0" lvl="0" indent="0" defTabSz="913825"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9900"/>
                </a:solidFill>
                <a:effectLst/>
                <a:uLnTx/>
                <a:uFillTx/>
              </a:rPr>
              <a:t>Effects</a:t>
            </a:r>
          </a:p>
        </p:txBody>
      </p:sp>
      <p:sp>
        <p:nvSpPr>
          <p:cNvPr id="20" name="TextBox 19"/>
          <p:cNvSpPr txBox="1"/>
          <p:nvPr/>
        </p:nvSpPr>
        <p:spPr>
          <a:xfrm>
            <a:off x="10630847" y="1791275"/>
            <a:ext cx="1443554" cy="830938"/>
          </a:xfrm>
          <a:prstGeom prst="rect">
            <a:avLst/>
          </a:prstGeom>
          <a:noFill/>
        </p:spPr>
        <p:txBody>
          <a:bodyPr wrap="square" lIns="91383" tIns="45691" rIns="91383" bIns="45691" rtlCol="0">
            <a:spAutoFit/>
          </a:bodyPr>
          <a:lstStyle/>
          <a:p>
            <a:pPr marL="0" marR="0" lvl="0" indent="0" defTabSz="913825"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679F81"/>
                </a:solidFill>
                <a:effectLst/>
                <a:uLnTx/>
                <a:uFillTx/>
              </a:rPr>
              <a:t>Core problem</a:t>
            </a:r>
          </a:p>
        </p:txBody>
      </p:sp>
    </p:spTree>
    <p:extLst>
      <p:ext uri="{BB962C8B-B14F-4D97-AF65-F5344CB8AC3E}">
        <p14:creationId xmlns:p14="http://schemas.microsoft.com/office/powerpoint/2010/main" val="3934819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Solution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6" name="Diagram 5"/>
          <p:cNvGraphicFramePr/>
          <p:nvPr>
            <p:extLst>
              <p:ext uri="{D42A27DB-BD31-4B8C-83A1-F6EECF244321}">
                <p14:modId xmlns:p14="http://schemas.microsoft.com/office/powerpoint/2010/main" val="799934029"/>
              </p:ext>
            </p:extLst>
          </p:nvPr>
        </p:nvGraphicFramePr>
        <p:xfrm>
          <a:off x="336885" y="1124867"/>
          <a:ext cx="11590337" cy="668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36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119548747"/>
              </p:ext>
            </p:extLst>
          </p:nvPr>
        </p:nvGraphicFramePr>
        <p:xfrm>
          <a:off x="309648" y="1198933"/>
          <a:ext cx="11574290" cy="5024610"/>
        </p:xfrm>
        <a:graphic>
          <a:graphicData uri="http://schemas.openxmlformats.org/drawingml/2006/table">
            <a:tbl>
              <a:tblPr firstRow="1" firstCol="1" bandRow="1"/>
              <a:tblGrid>
                <a:gridCol w="2195013">
                  <a:extLst>
                    <a:ext uri="{9D8B030D-6E8A-4147-A177-3AD203B41FA5}">
                      <a16:colId xmlns="" xmlns:a16="http://schemas.microsoft.com/office/drawing/2014/main" val="2672124337"/>
                    </a:ext>
                  </a:extLst>
                </a:gridCol>
                <a:gridCol w="3195748">
                  <a:extLst>
                    <a:ext uri="{9D8B030D-6E8A-4147-A177-3AD203B41FA5}">
                      <a16:colId xmlns="" xmlns:a16="http://schemas.microsoft.com/office/drawing/2014/main" val="102369112"/>
                    </a:ext>
                  </a:extLst>
                </a:gridCol>
                <a:gridCol w="1391055">
                  <a:extLst>
                    <a:ext uri="{9D8B030D-6E8A-4147-A177-3AD203B41FA5}">
                      <a16:colId xmlns="" xmlns:a16="http://schemas.microsoft.com/office/drawing/2014/main" val="4122419918"/>
                    </a:ext>
                  </a:extLst>
                </a:gridCol>
                <a:gridCol w="1332689">
                  <a:extLst>
                    <a:ext uri="{9D8B030D-6E8A-4147-A177-3AD203B41FA5}">
                      <a16:colId xmlns="" xmlns:a16="http://schemas.microsoft.com/office/drawing/2014/main" val="1025326353"/>
                    </a:ext>
                  </a:extLst>
                </a:gridCol>
                <a:gridCol w="3459785">
                  <a:extLst>
                    <a:ext uri="{9D8B030D-6E8A-4147-A177-3AD203B41FA5}">
                      <a16:colId xmlns="" xmlns:a16="http://schemas.microsoft.com/office/drawing/2014/main" val="1802985295"/>
                    </a:ext>
                  </a:extLst>
                </a:gridCol>
              </a:tblGrid>
              <a:tr h="27113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a:solidFill>
                            <a:schemeClr val="bg1"/>
                          </a:solidFill>
                          <a:latin typeface="+mj-lt"/>
                          <a:ea typeface="+mn-ea"/>
                          <a:cs typeface="+mn-cs"/>
                        </a:rPr>
                        <a:t>Level of Result</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a:solidFill>
                            <a:schemeClr val="bg1"/>
                          </a:solidFill>
                          <a:latin typeface="+mj-lt"/>
                          <a:ea typeface="+mn-ea"/>
                          <a:cs typeface="+mn-cs"/>
                        </a:rPr>
                        <a:t>Indicator</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Baseline 2020/21</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Target 2021/22</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Assumption/Enablers </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117884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Safe and empowered communities through sustainable economic development </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61030024"/>
                  </a:ext>
                </a:extLst>
              </a:tr>
              <a:tr h="18845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GB" sz="1500" b="1" i="0" u="none" strike="noStrike" baseline="0" dirty="0" smtClean="0">
                          <a:solidFill>
                            <a:schemeClr val="tx1"/>
                          </a:solidFill>
                          <a:latin typeface="+mj-lt"/>
                          <a:ea typeface="+mn-ea"/>
                          <a:cs typeface="+mn-cs"/>
                        </a:rPr>
                        <a:t>Outcome (Strategic Plan)</a:t>
                      </a:r>
                    </a:p>
                    <a:p>
                      <a:pPr marL="0" marR="0" indent="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Increased access to needs-based rehabilitation </a:t>
                      </a:r>
                      <a:r>
                        <a:rPr lang="en-US" sz="1500" b="0" i="0" u="none" strike="noStrike" baseline="0" dirty="0" err="1" smtClean="0">
                          <a:solidFill>
                            <a:schemeClr val="tx1"/>
                          </a:solidFill>
                          <a:latin typeface="+mj-lt"/>
                          <a:ea typeface="+mn-ea"/>
                          <a:cs typeface="+mn-cs"/>
                        </a:rPr>
                        <a:t>programmes</a:t>
                      </a:r>
                      <a:r>
                        <a:rPr lang="en-US" sz="1500" b="0" i="0" u="none" strike="noStrike" baseline="0" dirty="0" smtClean="0">
                          <a:solidFill>
                            <a:schemeClr val="tx1"/>
                          </a:solidFill>
                          <a:latin typeface="+mj-lt"/>
                          <a:ea typeface="+mn-ea"/>
                          <a:cs typeface="+mn-cs"/>
                        </a:rPr>
                        <a:t> to improve moral </a:t>
                      </a:r>
                      <a:r>
                        <a:rPr lang="en-US" sz="1500" b="0" i="0" u="none" strike="noStrike" baseline="0" dirty="0" err="1" smtClean="0">
                          <a:solidFill>
                            <a:schemeClr val="tx1"/>
                          </a:solidFill>
                          <a:latin typeface="+mj-lt"/>
                          <a:ea typeface="+mn-ea"/>
                          <a:cs typeface="+mn-cs"/>
                        </a:rPr>
                        <a:t>fibre</a:t>
                      </a: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355600" marR="0" indent="-35560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	Percentage increase in offenders enrolled in development </a:t>
                      </a:r>
                      <a:r>
                        <a:rPr lang="en-US" sz="1500" b="0" i="0" u="none" strike="noStrike" baseline="0" dirty="0" err="1" smtClean="0">
                          <a:solidFill>
                            <a:schemeClr val="tx1"/>
                          </a:solidFill>
                          <a:latin typeface="+mj-lt"/>
                          <a:ea typeface="+mn-ea"/>
                          <a:cs typeface="+mn-cs"/>
                        </a:rPr>
                        <a:t>programmes</a:t>
                      </a:r>
                      <a:endParaRPr lang="en-US" sz="1500" b="0" i="0" u="none" strike="noStrike" baseline="0" dirty="0" smtClean="0">
                        <a:solidFill>
                          <a:schemeClr val="tx1"/>
                        </a:solidFill>
                        <a:latin typeface="+mj-lt"/>
                        <a:ea typeface="+mn-ea"/>
                        <a:cs typeface="+mn-cs"/>
                      </a:endParaRPr>
                    </a:p>
                    <a:p>
                      <a:pPr marL="355600" marR="0" indent="-355600" algn="l" defTabSz="914400" eaLnBrk="1" fontAlgn="auto" latinLnBrk="0" hangingPunct="1">
                        <a:lnSpc>
                          <a:spcPct val="100000"/>
                        </a:lnSpc>
                        <a:spcBef>
                          <a:spcPts val="0"/>
                        </a:spcBef>
                        <a:spcAft>
                          <a:spcPts val="0"/>
                        </a:spcAft>
                        <a:buClrTx/>
                        <a:buSzTx/>
                        <a:buFontTx/>
                        <a:buNone/>
                        <a:tabLst/>
                        <a:defRPr/>
                      </a:pPr>
                      <a:endParaRPr lang="en-US" sz="1500" b="0" i="0" u="none" strike="noStrike" baseline="0" dirty="0" smtClean="0">
                        <a:solidFill>
                          <a:schemeClr val="tx1"/>
                        </a:solidFill>
                        <a:latin typeface="+mj-lt"/>
                        <a:ea typeface="+mn-ea"/>
                        <a:cs typeface="+mn-cs"/>
                      </a:endParaRPr>
                    </a:p>
                    <a:p>
                      <a:pPr marL="355600" marR="0" indent="-35560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	Percentage increase of inmates participating in well-being </a:t>
                      </a:r>
                      <a:r>
                        <a:rPr lang="en-US" sz="1500" b="0" i="0" u="none" strike="noStrike" baseline="0" dirty="0" err="1" smtClean="0">
                          <a:solidFill>
                            <a:schemeClr val="tx1"/>
                          </a:solidFill>
                          <a:latin typeface="+mj-lt"/>
                          <a:ea typeface="+mn-ea"/>
                          <a:cs typeface="+mn-cs"/>
                        </a:rPr>
                        <a:t>programmes</a:t>
                      </a: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355600" indent="-355600" algn="just">
                        <a:lnSpc>
                          <a:spcPct val="100000"/>
                        </a:lnSpc>
                        <a:spcAft>
                          <a:spcPts val="0"/>
                        </a:spcAft>
                      </a:pPr>
                      <a:r>
                        <a:rPr lang="en-US" sz="1500" b="0" i="0" u="none" strike="noStrike" baseline="0" dirty="0" smtClean="0">
                          <a:solidFill>
                            <a:schemeClr val="tx1"/>
                          </a:solidFill>
                          <a:latin typeface="+mj-lt"/>
                          <a:ea typeface="+mn-ea"/>
                          <a:cs typeface="+mn-cs"/>
                        </a:rPr>
                        <a:t>•	10% </a:t>
                      </a:r>
                    </a:p>
                    <a:p>
                      <a:pPr marL="355600" indent="-355600" algn="l">
                        <a:lnSpc>
                          <a:spcPct val="100000"/>
                        </a:lnSpc>
                        <a:spcAft>
                          <a:spcPts val="0"/>
                        </a:spcAft>
                      </a:pPr>
                      <a:r>
                        <a:rPr lang="en-US" sz="1500" b="0" i="0" u="none" strike="noStrike" baseline="0" dirty="0" smtClean="0">
                          <a:solidFill>
                            <a:schemeClr val="tx1"/>
                          </a:solidFill>
                          <a:latin typeface="+mj-lt"/>
                          <a:ea typeface="+mn-ea"/>
                          <a:cs typeface="+mn-cs"/>
                        </a:rPr>
                        <a:t>         (1 457) increase </a:t>
                      </a:r>
                    </a:p>
                    <a:p>
                      <a:pPr marL="355600" indent="-355600" algn="just">
                        <a:lnSpc>
                          <a:spcPct val="100000"/>
                        </a:lnSpc>
                        <a:spcAft>
                          <a:spcPts val="0"/>
                        </a:spcAft>
                      </a:pPr>
                      <a:endParaRPr lang="en-US" sz="1500" b="0" i="0" u="none" strike="noStrike" baseline="0" dirty="0" smtClean="0">
                        <a:solidFill>
                          <a:schemeClr val="tx1"/>
                        </a:solidFill>
                        <a:latin typeface="+mj-lt"/>
                        <a:ea typeface="+mn-ea"/>
                        <a:cs typeface="+mn-cs"/>
                      </a:endParaRPr>
                    </a:p>
                    <a:p>
                      <a:pPr marL="355600" indent="-355600" algn="just">
                        <a:lnSpc>
                          <a:spcPct val="100000"/>
                        </a:lnSpc>
                        <a:spcAft>
                          <a:spcPts val="0"/>
                        </a:spcAft>
                      </a:pPr>
                      <a:endParaRPr lang="en-US" sz="1500" b="0" i="0" u="none" strike="noStrike" baseline="0" dirty="0" smtClean="0">
                        <a:solidFill>
                          <a:schemeClr val="tx1"/>
                        </a:solidFill>
                        <a:latin typeface="+mj-lt"/>
                        <a:ea typeface="+mn-ea"/>
                        <a:cs typeface="+mn-cs"/>
                      </a:endParaRPr>
                    </a:p>
                    <a:p>
                      <a:pPr marL="355600" indent="-355600" algn="just">
                        <a:lnSpc>
                          <a:spcPct val="100000"/>
                        </a:lnSpc>
                        <a:spcAft>
                          <a:spcPts val="0"/>
                        </a:spcAft>
                      </a:pPr>
                      <a:r>
                        <a:rPr lang="en-US" sz="1500" b="0" i="0" u="none" strike="noStrike" baseline="0" dirty="0" smtClean="0">
                          <a:solidFill>
                            <a:schemeClr val="tx1"/>
                          </a:solidFill>
                          <a:latin typeface="+mj-lt"/>
                          <a:ea typeface="+mn-ea"/>
                          <a:cs typeface="+mn-cs"/>
                        </a:rPr>
                        <a:t>•	6.15% </a:t>
                      </a:r>
                    </a:p>
                    <a:p>
                      <a:pPr marL="355600" indent="-355600" algn="just">
                        <a:lnSpc>
                          <a:spcPct val="100000"/>
                        </a:lnSpc>
                        <a:spcAft>
                          <a:spcPts val="0"/>
                        </a:spcAft>
                      </a:pPr>
                      <a:r>
                        <a:rPr lang="en-US" sz="1500" b="0" i="0" u="none" strike="noStrike" baseline="0" dirty="0" smtClean="0">
                          <a:solidFill>
                            <a:schemeClr val="tx1"/>
                          </a:solidFill>
                          <a:latin typeface="+mj-lt"/>
                          <a:ea typeface="+mn-ea"/>
                          <a:cs typeface="+mn-cs"/>
                        </a:rPr>
                        <a:t>        (8 064) </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355600" marR="0" indent="-35560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	25% increase </a:t>
                      </a:r>
                    </a:p>
                    <a:p>
                      <a:pPr marL="355600" marR="0" indent="-355600" algn="l" defTabSz="914400" eaLnBrk="1" fontAlgn="auto" latinLnBrk="0" hangingPunct="1">
                        <a:lnSpc>
                          <a:spcPct val="100000"/>
                        </a:lnSpc>
                        <a:spcBef>
                          <a:spcPts val="0"/>
                        </a:spcBef>
                        <a:spcAft>
                          <a:spcPts val="0"/>
                        </a:spcAft>
                        <a:buClrTx/>
                        <a:buSzTx/>
                        <a:buFontTx/>
                        <a:buNone/>
                        <a:tabLst/>
                        <a:defRPr/>
                      </a:pPr>
                      <a:endParaRPr lang="en-US" sz="1500" b="0" i="0" u="none" strike="noStrike" baseline="0" dirty="0" smtClean="0">
                        <a:solidFill>
                          <a:schemeClr val="tx1"/>
                        </a:solidFill>
                        <a:latin typeface="+mj-lt"/>
                        <a:ea typeface="+mn-ea"/>
                        <a:cs typeface="+mn-cs"/>
                      </a:endParaRPr>
                    </a:p>
                    <a:p>
                      <a:pPr marL="355600" marR="0" indent="-355600" algn="l" defTabSz="914400" eaLnBrk="1" fontAlgn="auto" latinLnBrk="0" hangingPunct="1">
                        <a:lnSpc>
                          <a:spcPct val="100000"/>
                        </a:lnSpc>
                        <a:spcBef>
                          <a:spcPts val="0"/>
                        </a:spcBef>
                        <a:spcAft>
                          <a:spcPts val="0"/>
                        </a:spcAft>
                        <a:buClrTx/>
                        <a:buSzTx/>
                        <a:buFontTx/>
                        <a:buNone/>
                        <a:tabLst/>
                        <a:defRPr/>
                      </a:pPr>
                      <a:endParaRPr lang="en-US" sz="1500" b="0" i="0" u="none" strike="noStrike" baseline="0" dirty="0" smtClean="0">
                        <a:solidFill>
                          <a:schemeClr val="tx1"/>
                        </a:solidFill>
                        <a:latin typeface="+mj-lt"/>
                        <a:ea typeface="+mn-ea"/>
                        <a:cs typeface="+mn-cs"/>
                      </a:endParaRPr>
                    </a:p>
                    <a:p>
                      <a:pPr marL="355600" marR="0" indent="-355600" algn="l" defTabSz="914400" eaLnBrk="1" fontAlgn="auto" latinLnBrk="0" hangingPunct="1">
                        <a:lnSpc>
                          <a:spcPct val="100000"/>
                        </a:lnSpc>
                        <a:spcBef>
                          <a:spcPts val="0"/>
                        </a:spcBef>
                        <a:spcAft>
                          <a:spcPts val="0"/>
                        </a:spcAft>
                        <a:buClrTx/>
                        <a:buSzTx/>
                        <a:buFontTx/>
                        <a:buNone/>
                        <a:tabLst/>
                        <a:defRPr/>
                      </a:pPr>
                      <a:endParaRPr lang="en-US" sz="1500" b="0" i="0" u="none" strike="noStrike" baseline="0" dirty="0" smtClean="0">
                        <a:solidFill>
                          <a:schemeClr val="tx1"/>
                        </a:solidFill>
                        <a:latin typeface="+mj-lt"/>
                        <a:ea typeface="+mn-ea"/>
                        <a:cs typeface="+mn-cs"/>
                      </a:endParaRPr>
                    </a:p>
                    <a:p>
                      <a:pPr marL="355600" marR="0" indent="-35560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	10% increase in inmates</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Strategic partnerships with relevant stakeholders (e.g. government departments, SETAs, NSF, NPOs, NGOs, FBOs, and private sector)</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Discretionary Grant allocation</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Infrastructure that is suitable for rehabilitation purposes</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Subject specialists to support rehabilitation </a:t>
                      </a:r>
                      <a:r>
                        <a:rPr lang="en-US" sz="1500" b="0" i="0" u="none" strike="noStrike" baseline="0" dirty="0" err="1" smtClean="0">
                          <a:solidFill>
                            <a:schemeClr val="tx1"/>
                          </a:solidFill>
                          <a:latin typeface="+mj-lt"/>
                          <a:ea typeface="+mn-ea"/>
                          <a:cs typeface="+mn-cs"/>
                        </a:rPr>
                        <a:t>programmes</a:t>
                      </a:r>
                      <a:r>
                        <a:rPr lang="en-US" sz="1500" b="0" i="0" u="none" strike="noStrike" baseline="0" dirty="0" smtClean="0">
                          <a:solidFill>
                            <a:schemeClr val="tx1"/>
                          </a:solidFill>
                          <a:latin typeface="+mj-lt"/>
                          <a:ea typeface="+mn-ea"/>
                          <a:cs typeface="+mn-cs"/>
                        </a:rPr>
                        <a:t>, including, among others, Psychologists, Artisans, Social Workers, Spiritual Care Workers and Educators</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31309451"/>
                  </a:ext>
                </a:extLst>
              </a:tr>
              <a:tr h="71713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1" i="0" u="none" strike="noStrike" baseline="0" dirty="0" smtClean="0">
                          <a:solidFill>
                            <a:schemeClr val="tx1"/>
                          </a:solidFill>
                          <a:latin typeface="+mj-lt"/>
                          <a:ea typeface="+mn-ea"/>
                          <a:cs typeface="+mn-cs"/>
                        </a:rPr>
                        <a:t>Output (APP current)</a:t>
                      </a:r>
                    </a:p>
                    <a:p>
                      <a:pPr algn="l">
                        <a:lnSpc>
                          <a:spcPct val="100000"/>
                        </a:lnSpc>
                        <a:spcAft>
                          <a:spcPts val="0"/>
                        </a:spcAft>
                      </a:pPr>
                      <a:r>
                        <a:rPr lang="en-US" sz="1500" b="0" i="0" u="none" strike="noStrike" baseline="0" dirty="0" smtClean="0">
                          <a:solidFill>
                            <a:schemeClr val="tx1"/>
                          </a:solidFill>
                          <a:latin typeface="+mj-lt"/>
                          <a:ea typeface="+mn-ea"/>
                          <a:cs typeface="+mn-cs"/>
                        </a:rPr>
                        <a:t>Offenders who completed correctional </a:t>
                      </a:r>
                      <a:r>
                        <a:rPr lang="en-US" sz="1500" b="0" i="0" u="none" strike="noStrike" baseline="0" dirty="0" err="1" smtClean="0">
                          <a:solidFill>
                            <a:schemeClr val="tx1"/>
                          </a:solidFill>
                          <a:latin typeface="+mj-lt"/>
                          <a:ea typeface="+mn-ea"/>
                          <a:cs typeface="+mn-cs"/>
                        </a:rPr>
                        <a:t>programmes</a:t>
                      </a: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500" b="0" i="0" u="none" strike="noStrike" kern="1200" baseline="0" dirty="0" smtClean="0">
                          <a:solidFill>
                            <a:schemeClr val="tx1"/>
                          </a:solidFill>
                          <a:latin typeface="+mj-lt"/>
                          <a:ea typeface="+mn-ea"/>
                          <a:cs typeface="+mn-cs"/>
                        </a:rPr>
                        <a:t>Percentage of sentenced offenders with CSPs who completed correctional </a:t>
                      </a:r>
                      <a:r>
                        <a:rPr lang="en-US" sz="1500" b="0" i="0" u="none" strike="noStrike" kern="1200" baseline="0" dirty="0" err="1" smtClean="0">
                          <a:solidFill>
                            <a:schemeClr val="tx1"/>
                          </a:solidFill>
                          <a:latin typeface="+mj-lt"/>
                          <a:ea typeface="+mn-ea"/>
                          <a:cs typeface="+mn-cs"/>
                        </a:rPr>
                        <a:t>programmes</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500" b="0" i="0" u="none" strike="noStrike" kern="1200" baseline="0" dirty="0">
                          <a:solidFill>
                            <a:schemeClr val="tx1"/>
                          </a:solidFill>
                          <a:latin typeface="+mj-lt"/>
                          <a:ea typeface="+mn-ea"/>
                          <a:cs typeface="+mn-cs"/>
                        </a:rPr>
                        <a:t>50%</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500" b="0" i="0" u="none" strike="noStrike" kern="1200" baseline="0" dirty="0">
                          <a:solidFill>
                            <a:schemeClr val="tx1"/>
                          </a:solidFill>
                          <a:latin typeface="+mj-lt"/>
                          <a:ea typeface="+mn-ea"/>
                          <a:cs typeface="+mn-cs"/>
                        </a:rPr>
                        <a:t>70%</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1248254"/>
                  </a:ext>
                </a:extLst>
              </a:tr>
            </a:tbl>
          </a:graphicData>
        </a:graphic>
      </p:graphicFrame>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790570651"/>
              </p:ext>
            </p:extLst>
          </p:nvPr>
        </p:nvGraphicFramePr>
        <p:xfrm>
          <a:off x="309648" y="1257300"/>
          <a:ext cx="11574290" cy="4950944"/>
        </p:xfrm>
        <a:graphic>
          <a:graphicData uri="http://schemas.openxmlformats.org/drawingml/2006/table">
            <a:tbl>
              <a:tblPr firstRow="1" firstCol="1" bandRow="1"/>
              <a:tblGrid>
                <a:gridCol w="2115500">
                  <a:extLst>
                    <a:ext uri="{9D8B030D-6E8A-4147-A177-3AD203B41FA5}">
                      <a16:colId xmlns="" xmlns:a16="http://schemas.microsoft.com/office/drawing/2014/main" val="2672124337"/>
                    </a:ext>
                  </a:extLst>
                </a:gridCol>
                <a:gridCol w="3150152">
                  <a:extLst>
                    <a:ext uri="{9D8B030D-6E8A-4147-A177-3AD203B41FA5}">
                      <a16:colId xmlns="" xmlns:a16="http://schemas.microsoft.com/office/drawing/2014/main" val="102369112"/>
                    </a:ext>
                  </a:extLst>
                </a:gridCol>
                <a:gridCol w="1473200">
                  <a:extLst>
                    <a:ext uri="{9D8B030D-6E8A-4147-A177-3AD203B41FA5}">
                      <a16:colId xmlns="" xmlns:a16="http://schemas.microsoft.com/office/drawing/2014/main" val="4122419918"/>
                    </a:ext>
                  </a:extLst>
                </a:gridCol>
                <a:gridCol w="1473200">
                  <a:extLst>
                    <a:ext uri="{9D8B030D-6E8A-4147-A177-3AD203B41FA5}">
                      <a16:colId xmlns="" xmlns:a16="http://schemas.microsoft.com/office/drawing/2014/main" val="1025326353"/>
                    </a:ext>
                  </a:extLst>
                </a:gridCol>
                <a:gridCol w="3362238">
                  <a:extLst>
                    <a:ext uri="{9D8B030D-6E8A-4147-A177-3AD203B41FA5}">
                      <a16:colId xmlns="" xmlns:a16="http://schemas.microsoft.com/office/drawing/2014/main"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60319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Outputs (APP CURRENT)</a:t>
                      </a:r>
                    </a:p>
                    <a:p>
                      <a:pPr marL="0" marR="0" indent="0" algn="l" defTabSz="914400" eaLnBrk="1" fontAlgn="auto" latinLnBrk="0" hangingPunct="1">
                        <a:lnSpc>
                          <a:spcPct val="115000"/>
                        </a:lnSpc>
                        <a:spcBef>
                          <a:spcPts val="0"/>
                        </a:spcBef>
                        <a:spcAft>
                          <a:spcPts val="0"/>
                        </a:spcAft>
                        <a:buClrTx/>
                        <a:buSzTx/>
                        <a:buFontTx/>
                        <a:buNone/>
                        <a:tabLst/>
                        <a:defRPr/>
                      </a:pPr>
                      <a:r>
                        <a:rPr lang="en-GB" sz="1400" b="0" i="0" u="none" strike="noStrike" cap="none" dirty="0" smtClean="0">
                          <a:solidFill>
                            <a:schemeClr val="dk1"/>
                          </a:solidFill>
                          <a:latin typeface="+mj-lt"/>
                          <a:ea typeface="+mn-ea"/>
                          <a:cs typeface="+mn-cs"/>
                          <a:sym typeface="Arial"/>
                        </a:rPr>
                        <a:t>Occupational skills training</a:t>
                      </a: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400" b="0" i="0" u="none" strike="noStrike" kern="1200" cap="none" dirty="0">
                          <a:solidFill>
                            <a:schemeClr val="dk1"/>
                          </a:solidFill>
                          <a:latin typeface="+mj-lt"/>
                          <a:ea typeface="+mn-ea"/>
                          <a:cs typeface="+mn-cs"/>
                        </a:rPr>
                        <a:t>Percentage of offenders participating in Long Occupational Skills Programmes</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a:solidFill>
                            <a:schemeClr val="dk1"/>
                          </a:solidFill>
                          <a:latin typeface="+mj-lt"/>
                          <a:ea typeface="+mn-ea"/>
                          <a:cs typeface="+mn-cs"/>
                        </a:rPr>
                        <a:t>80%</a:t>
                      </a:r>
                      <a:endParaRPr lang="en-ZA" sz="1400" b="0" i="0" u="none" strike="noStrike" kern="1200" cap="none">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31309451"/>
                  </a:ext>
                </a:extLst>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400" b="0" i="0" u="none" strike="noStrike" kern="1200" cap="none" dirty="0">
                          <a:solidFill>
                            <a:schemeClr val="dk1"/>
                          </a:solidFill>
                          <a:latin typeface="+mj-lt"/>
                          <a:ea typeface="+mn-ea"/>
                          <a:cs typeface="+mn-cs"/>
                        </a:rPr>
                        <a:t>Percentage of offenders participating in Short Occupational Skills Programmes</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offenders participating in TVET College Programmes </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rowSpan="3">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Outputs (APP CURRENT)</a:t>
                      </a:r>
                    </a:p>
                    <a:p>
                      <a:pPr marL="0" marR="0" indent="0" algn="l" defTabSz="914400" eaLnBrk="1" fontAlgn="auto" latinLnBrk="0" hangingPunct="1">
                        <a:lnSpc>
                          <a:spcPct val="115000"/>
                        </a:lnSpc>
                        <a:spcBef>
                          <a:spcPts val="0"/>
                        </a:spcBef>
                        <a:spcAft>
                          <a:spcPts val="0"/>
                        </a:spcAft>
                        <a:buClrTx/>
                        <a:buSzTx/>
                        <a:buFontTx/>
                        <a:buNone/>
                        <a:tabLst/>
                        <a:defRPr/>
                      </a:pPr>
                      <a:r>
                        <a:rPr lang="en-GB" sz="1400" b="0" i="0" u="none" strike="noStrike" cap="none" dirty="0" smtClean="0">
                          <a:solidFill>
                            <a:schemeClr val="dk1"/>
                          </a:solidFill>
                          <a:latin typeface="+mj-lt"/>
                          <a:ea typeface="+mn-ea"/>
                          <a:cs typeface="+mn-cs"/>
                          <a:sym typeface="Arial"/>
                        </a:rPr>
                        <a:t>Educational Programmes</a:t>
                      </a: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offenders participating in General Education and Training (GET) per academic year</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offenders participating in Further Education and Training (FET) per academic year </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Grade 12 National Senior Certificate (NSC) pass rate obtained per academic year</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76%</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400" b="0" i="0" u="none" strike="noStrike" kern="1200" cap="none" dirty="0">
                          <a:solidFill>
                            <a:schemeClr val="dk1"/>
                          </a:solidFill>
                          <a:latin typeface="+mj-lt"/>
                          <a:ea typeface="+mn-ea"/>
                          <a:cs typeface="+mn-cs"/>
                        </a:rPr>
                        <a:t>76%</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Outputs (APP CURRENT)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Light" panose="020F0302020204030204"/>
                          <a:ea typeface="+mn-ea"/>
                          <a:cs typeface="+mn-cs"/>
                          <a:sym typeface="Arial"/>
                        </a:rPr>
                        <a:t>Enhanced self sufficiency</a:t>
                      </a:r>
                    </a:p>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Percentage of cloth face masks manufactured for inmates</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en-ZA" sz="1400" b="0" i="0" u="none" strike="noStrike" baseline="0" dirty="0" smtClean="0">
                          <a:solidFill>
                            <a:schemeClr val="tx1"/>
                          </a:solidFill>
                          <a:latin typeface="+mj-lt"/>
                          <a:ea typeface="+mn-ea"/>
                          <a:cs typeface="+mn-cs"/>
                        </a:rPr>
                        <a:t>80%</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eaLnBrk="1" fontAlgn="auto" latinLnBrk="0" hangingPunct="1">
                        <a:lnSpc>
                          <a:spcPct val="115000"/>
                        </a:lnSpc>
                        <a:spcBef>
                          <a:spcPts val="0"/>
                        </a:spcBef>
                        <a:spcAft>
                          <a:spcPts val="0"/>
                        </a:spcAft>
                        <a:buClrTx/>
                        <a:buSzTx/>
                        <a:buFontTx/>
                        <a:buNone/>
                        <a:tabLst/>
                        <a:defRPr/>
                      </a:pPr>
                      <a:r>
                        <a:rPr lang="en-ZA" sz="1400" b="0" i="0" u="none" strike="noStrike" baseline="0" dirty="0" smtClean="0">
                          <a:solidFill>
                            <a:schemeClr val="tx1"/>
                          </a:solidFill>
                          <a:latin typeface="+mj-lt"/>
                          <a:ea typeface="+mn-ea"/>
                          <a:cs typeface="+mn-cs"/>
                        </a:rPr>
                        <a:t>100%</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2285319316"/>
              </p:ext>
            </p:extLst>
          </p:nvPr>
        </p:nvGraphicFramePr>
        <p:xfrm>
          <a:off x="309648" y="1257300"/>
          <a:ext cx="11574290" cy="4072425"/>
        </p:xfrm>
        <a:graphic>
          <a:graphicData uri="http://schemas.openxmlformats.org/drawingml/2006/table">
            <a:tbl>
              <a:tblPr firstRow="1" firstCol="1" bandRow="1"/>
              <a:tblGrid>
                <a:gridCol w="2115500">
                  <a:extLst>
                    <a:ext uri="{9D8B030D-6E8A-4147-A177-3AD203B41FA5}">
                      <a16:colId xmlns="" xmlns:a16="http://schemas.microsoft.com/office/drawing/2014/main" val="2672124337"/>
                    </a:ext>
                  </a:extLst>
                </a:gridCol>
                <a:gridCol w="3150152">
                  <a:extLst>
                    <a:ext uri="{9D8B030D-6E8A-4147-A177-3AD203B41FA5}">
                      <a16:colId xmlns="" xmlns:a16="http://schemas.microsoft.com/office/drawing/2014/main" val="102369112"/>
                    </a:ext>
                  </a:extLst>
                </a:gridCol>
                <a:gridCol w="1473200">
                  <a:extLst>
                    <a:ext uri="{9D8B030D-6E8A-4147-A177-3AD203B41FA5}">
                      <a16:colId xmlns="" xmlns:a16="http://schemas.microsoft.com/office/drawing/2014/main" val="4122419918"/>
                    </a:ext>
                  </a:extLst>
                </a:gridCol>
                <a:gridCol w="1473200">
                  <a:extLst>
                    <a:ext uri="{9D8B030D-6E8A-4147-A177-3AD203B41FA5}">
                      <a16:colId xmlns="" xmlns:a16="http://schemas.microsoft.com/office/drawing/2014/main" val="1025326353"/>
                    </a:ext>
                  </a:extLst>
                </a:gridCol>
                <a:gridCol w="3362238">
                  <a:extLst>
                    <a:ext uri="{9D8B030D-6E8A-4147-A177-3AD203B41FA5}">
                      <a16:colId xmlns="" xmlns:a16="http://schemas.microsoft.com/office/drawing/2014/main"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60319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Outputs (APP CURRENT)</a:t>
                      </a:r>
                    </a:p>
                    <a:p>
                      <a:pPr marL="0" marR="0" indent="0" algn="l" defTabSz="914400" eaLnBrk="1" fontAlgn="auto" latinLnBrk="0" hangingPunct="1">
                        <a:lnSpc>
                          <a:spcPct val="115000"/>
                        </a:lnSpc>
                        <a:spcBef>
                          <a:spcPts val="0"/>
                        </a:spcBef>
                        <a:spcAft>
                          <a:spcPts val="0"/>
                        </a:spcAft>
                        <a:buClrTx/>
                        <a:buSzTx/>
                        <a:buFontTx/>
                        <a:buNone/>
                        <a:tabLst/>
                        <a:defRPr/>
                      </a:pPr>
                      <a:r>
                        <a:rPr lang="en-GB" sz="1400" b="0" i="0" u="none" strike="noStrike" cap="none" dirty="0" smtClean="0">
                          <a:solidFill>
                            <a:schemeClr val="dk1"/>
                          </a:solidFill>
                          <a:latin typeface="+mj-lt"/>
                          <a:ea typeface="+mn-ea"/>
                          <a:cs typeface="+mn-cs"/>
                          <a:sym typeface="Arial"/>
                        </a:rPr>
                        <a:t>Personal well being services</a:t>
                      </a: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offenders, parolees and probationers receiving social work services </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53%</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a:solidFill>
                            <a:schemeClr val="dk1"/>
                          </a:solidFill>
                          <a:latin typeface="+mj-lt"/>
                          <a:ea typeface="+mn-ea"/>
                          <a:cs typeface="+mn-cs"/>
                        </a:rPr>
                        <a:t>54%</a:t>
                      </a:r>
                      <a:endParaRPr lang="en-ZA" sz="1400" b="0" i="0" u="none" strike="noStrike" kern="1200" cap="none">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31309451"/>
                  </a:ext>
                </a:extLst>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inmates receiving spiritual care services </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80%</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a:solidFill>
                            <a:schemeClr val="dk1"/>
                          </a:solidFill>
                          <a:latin typeface="+mj-lt"/>
                          <a:ea typeface="+mn-ea"/>
                          <a:cs typeface="+mn-cs"/>
                        </a:rPr>
                        <a:t>82%</a:t>
                      </a:r>
                      <a:endParaRPr lang="en-ZA" sz="1400" b="0" i="0" u="none" strike="noStrike" kern="1200" cap="none">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vMerge="1">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Percentage of </a:t>
                      </a:r>
                      <a:r>
                        <a:rPr lang="en-GB" sz="1400" b="0" i="0" u="none" strike="noStrike" kern="1200" cap="none" dirty="0" smtClean="0">
                          <a:solidFill>
                            <a:schemeClr val="dk1"/>
                          </a:solidFill>
                          <a:latin typeface="+mj-lt"/>
                          <a:ea typeface="+mn-ea"/>
                          <a:cs typeface="+mn-cs"/>
                        </a:rPr>
                        <a:t>inmates receiving psychological care services</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a:solidFill>
                            <a:schemeClr val="dk1"/>
                          </a:solidFill>
                          <a:latin typeface="+mj-lt"/>
                          <a:ea typeface="+mn-ea"/>
                          <a:cs typeface="+mn-cs"/>
                        </a:rPr>
                        <a:t>20%</a:t>
                      </a:r>
                      <a:endParaRPr lang="en-ZA" sz="1400" b="0" i="0" u="none" strike="noStrike" kern="1200" cap="none">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dirty="0">
                          <a:solidFill>
                            <a:schemeClr val="dk1"/>
                          </a:solidFill>
                          <a:latin typeface="+mj-lt"/>
                          <a:ea typeface="+mn-ea"/>
                          <a:cs typeface="+mn-cs"/>
                        </a:rPr>
                        <a:t>21%</a:t>
                      </a:r>
                      <a:endParaRPr lang="en-ZA" sz="1400" b="0" i="0" u="none" strike="noStrike" kern="1200" cap="none" dirty="0">
                        <a:solidFill>
                          <a:schemeClr val="dk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i="0" u="none" strike="noStrike" kern="1200" baseline="0" dirty="0" smtClean="0">
                          <a:solidFill>
                            <a:schemeClr val="tx1"/>
                          </a:solidFill>
                          <a:latin typeface="+mn-lt"/>
                          <a:ea typeface="+mn-ea"/>
                          <a:cs typeface="+mn-cs"/>
                        </a:rPr>
                        <a:t>Outputs (APP NEW)</a:t>
                      </a:r>
                    </a:p>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03190">
                <a:tc>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189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660072934"/>
              </p:ext>
            </p:extLst>
          </p:nvPr>
        </p:nvGraphicFramePr>
        <p:xfrm>
          <a:off x="309648" y="1257300"/>
          <a:ext cx="11574290" cy="3518553"/>
        </p:xfrm>
        <a:graphic>
          <a:graphicData uri="http://schemas.openxmlformats.org/drawingml/2006/table">
            <a:tbl>
              <a:tblPr firstRow="1" firstCol="1" bandRow="1"/>
              <a:tblGrid>
                <a:gridCol w="2115500">
                  <a:extLst>
                    <a:ext uri="{9D8B030D-6E8A-4147-A177-3AD203B41FA5}">
                      <a16:colId xmlns="" xmlns:a16="http://schemas.microsoft.com/office/drawing/2014/main" val="2672124337"/>
                    </a:ext>
                  </a:extLst>
                </a:gridCol>
                <a:gridCol w="3150152">
                  <a:extLst>
                    <a:ext uri="{9D8B030D-6E8A-4147-A177-3AD203B41FA5}">
                      <a16:colId xmlns="" xmlns:a16="http://schemas.microsoft.com/office/drawing/2014/main" val="102369112"/>
                    </a:ext>
                  </a:extLst>
                </a:gridCol>
                <a:gridCol w="1473200">
                  <a:extLst>
                    <a:ext uri="{9D8B030D-6E8A-4147-A177-3AD203B41FA5}">
                      <a16:colId xmlns="" xmlns:a16="http://schemas.microsoft.com/office/drawing/2014/main" val="4122419918"/>
                    </a:ext>
                  </a:extLst>
                </a:gridCol>
                <a:gridCol w="1473200">
                  <a:extLst>
                    <a:ext uri="{9D8B030D-6E8A-4147-A177-3AD203B41FA5}">
                      <a16:colId xmlns="" xmlns:a16="http://schemas.microsoft.com/office/drawing/2014/main" val="1025326353"/>
                    </a:ext>
                  </a:extLst>
                </a:gridCol>
                <a:gridCol w="3362238">
                  <a:extLst>
                    <a:ext uri="{9D8B030D-6E8A-4147-A177-3AD203B41FA5}">
                      <a16:colId xmlns="" xmlns:a16="http://schemas.microsoft.com/office/drawing/2014/main"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 xmlns:a16="http://schemas.microsoft.com/office/drawing/2014/main" val="2543777863"/>
                  </a:ext>
                </a:extLst>
              </a:tr>
              <a:tr h="408230">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00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00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00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ZA" sz="1400" dirty="0" smtClean="0">
                          <a:effectLst/>
                          <a:latin typeface="+mj-lt"/>
                          <a:ea typeface="Times New Roman" panose="02020603050405020304" pitchFamily="18" charset="0"/>
                          <a:cs typeface="Times New Roman" panose="02020603050405020304" pitchFamily="18" charset="0"/>
                        </a:rPr>
                        <a:t>Number of rehabilitation programmes</a:t>
                      </a:r>
                      <a:r>
                        <a:rPr lang="en-ZA" sz="1400" baseline="0" dirty="0" smtClean="0">
                          <a:effectLst/>
                          <a:latin typeface="+mj-lt"/>
                          <a:ea typeface="Times New Roman" panose="02020603050405020304" pitchFamily="18" charset="0"/>
                          <a:cs typeface="Times New Roman" panose="02020603050405020304" pitchFamily="18" charset="0"/>
                        </a:rPr>
                        <a:t> reviewed in line with market related skills </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2</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5</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1248254"/>
                  </a:ext>
                </a:extLst>
              </a:tr>
              <a:tr h="386690">
                <a:tc vMerge="1">
                  <a:txBody>
                    <a:bodyPr/>
                    <a:lstStyle/>
                    <a:p>
                      <a:endParaRPr lang="en-ZA"/>
                    </a:p>
                  </a:txBody>
                  <a:tcPr/>
                </a:tc>
                <a:tc>
                  <a:txBody>
                    <a:bodyPr/>
                    <a:lstStyle/>
                    <a:p>
                      <a:pPr>
                        <a:lnSpc>
                          <a:spcPct val="115000"/>
                        </a:lnSpc>
                        <a:spcAft>
                          <a:spcPts val="0"/>
                        </a:spcAft>
                      </a:pPr>
                      <a:endParaRPr lang="en-ZA" sz="1400" dirty="0">
                        <a:effectLst/>
                        <a:latin typeface="+mj-lt"/>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4559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8E74C14-B365-4B36-897D-8CBA79973FDC}"/>
              </a:ext>
            </a:extLst>
          </p:cNvPr>
          <p:cNvSpPr>
            <a:spLocks noGrp="1"/>
          </p:cNvSpPr>
          <p:nvPr>
            <p:ph type="sldNum" sz="quarter" idx="12"/>
          </p:nvPr>
        </p:nvSpPr>
        <p:spPr/>
        <p:txBody>
          <a:bodyPr/>
          <a:lstStyle/>
          <a:p>
            <a:fld id="{5E48029D-87D6-48C3-BA4B-1065A63511DF}" type="slidenum">
              <a:rPr lang="en-GB" smtClean="0">
                <a:solidFill>
                  <a:prstClr val="black">
                    <a:tint val="75000"/>
                  </a:prstClr>
                </a:solidFill>
              </a:rPr>
              <a:pPr/>
              <a:t>16</a:t>
            </a:fld>
            <a:endParaRPr lang="en-GB">
              <a:solidFill>
                <a:prstClr val="black">
                  <a:tint val="75000"/>
                </a:prstClr>
              </a:solidFill>
            </a:endParaRPr>
          </a:p>
        </p:txBody>
      </p:sp>
      <p:sp>
        <p:nvSpPr>
          <p:cNvPr id="4" name="Title 3">
            <a:extLst>
              <a:ext uri="{FF2B5EF4-FFF2-40B4-BE49-F238E27FC236}">
                <a16:creationId xmlns:a16="http://schemas.microsoft.com/office/drawing/2014/main" xmlns="" id="{BA0CD73F-6562-41E9-9EEE-3C0EBFABC44A}"/>
              </a:ext>
            </a:extLst>
          </p:cNvPr>
          <p:cNvSpPr>
            <a:spLocks noGrp="1"/>
          </p:cNvSpPr>
          <p:nvPr>
            <p:ph type="title" idx="4294967295"/>
          </p:nvPr>
        </p:nvSpPr>
        <p:spPr>
          <a:xfrm>
            <a:off x="0" y="-51810"/>
            <a:ext cx="12192000" cy="899125"/>
          </a:xfrm>
        </p:spPr>
        <p:txBody>
          <a:bodyPr>
            <a:normAutofit/>
          </a:bodyPr>
          <a:lstStyle/>
          <a:p>
            <a:r>
              <a:rPr lang="en-ZA" sz="2800" b="1" dirty="0" smtClean="0">
                <a:solidFill>
                  <a:srgbClr val="000000"/>
                </a:solidFill>
                <a:latin typeface="Georgia"/>
              </a:rPr>
              <a:t>Rehabilitation </a:t>
            </a:r>
            <a:r>
              <a:rPr lang="en-ZA" sz="2800" b="1" dirty="0">
                <a:solidFill>
                  <a:srgbClr val="000000"/>
                </a:solidFill>
                <a:latin typeface="Georgia"/>
              </a:rPr>
              <a:t>progressing toward a balanced centralised and outsourced function</a:t>
            </a:r>
          </a:p>
        </p:txBody>
      </p:sp>
      <p:cxnSp>
        <p:nvCxnSpPr>
          <p:cNvPr id="8" name="Straight Arrow Connector 7">
            <a:extLst>
              <a:ext uri="{FF2B5EF4-FFF2-40B4-BE49-F238E27FC236}">
                <a16:creationId xmlns:a16="http://schemas.microsoft.com/office/drawing/2014/main" xmlns="" id="{00D009DB-35CC-49C2-9338-67E33A8E402B}"/>
              </a:ext>
            </a:extLst>
          </p:cNvPr>
          <p:cNvCxnSpPr>
            <a:cxnSpLocks/>
          </p:cNvCxnSpPr>
          <p:nvPr/>
        </p:nvCxnSpPr>
        <p:spPr>
          <a:xfrm>
            <a:off x="734257" y="6213988"/>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xmlns="" id="{B89E0ABE-45B1-4FD6-BDA2-178677933EE6}"/>
              </a:ext>
            </a:extLst>
          </p:cNvPr>
          <p:cNvGrpSpPr/>
          <p:nvPr/>
        </p:nvGrpSpPr>
        <p:grpSpPr>
          <a:xfrm>
            <a:off x="420433" y="1165610"/>
            <a:ext cx="313826" cy="5048379"/>
            <a:chOff x="118808" y="1165609"/>
            <a:chExt cx="313826" cy="5048379"/>
          </a:xfrm>
        </p:grpSpPr>
        <p:cxnSp>
          <p:nvCxnSpPr>
            <p:cNvPr id="5" name="Straight Arrow Connector 4">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a:solidFill>
                    <a:sysClr val="windowText" lastClr="000000"/>
                  </a:solidFill>
                </a:rPr>
                <a:t>OUTSOURCE</a:t>
              </a:r>
            </a:p>
          </p:txBody>
        </p:sp>
        <p:sp>
          <p:nvSpPr>
            <p:cNvPr id="15" name="Rectangle 14">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b="1" u="sng">
                  <a:solidFill>
                    <a:sysClr val="windowText" lastClr="000000"/>
                  </a:solidFill>
                </a:rPr>
                <a:t>CONTROL</a:t>
              </a:r>
            </a:p>
          </p:txBody>
        </p:sp>
        <p:sp>
          <p:nvSpPr>
            <p:cNvPr id="16" name="Rectangle 15">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INSOURCE</a:t>
              </a:r>
            </a:p>
          </p:txBody>
        </p:sp>
      </p:grpSp>
      <p:grpSp>
        <p:nvGrpSpPr>
          <p:cNvPr id="22" name="Group 21">
            <a:extLst>
              <a:ext uri="{FF2B5EF4-FFF2-40B4-BE49-F238E27FC236}">
                <a16:creationId xmlns:a16="http://schemas.microsoft.com/office/drawing/2014/main" xmlns="" id="{D04092A1-50F5-4BDA-AB07-0F687808BD99}"/>
              </a:ext>
            </a:extLst>
          </p:cNvPr>
          <p:cNvGrpSpPr/>
          <p:nvPr/>
        </p:nvGrpSpPr>
        <p:grpSpPr>
          <a:xfrm>
            <a:off x="667709" y="6230206"/>
            <a:ext cx="11044863" cy="337866"/>
            <a:chOff x="366083" y="6230206"/>
            <a:chExt cx="11044863" cy="337866"/>
          </a:xfrm>
        </p:grpSpPr>
        <p:sp>
          <p:nvSpPr>
            <p:cNvPr id="17" name="Rectangle 16">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ZA" sz="1200">
                  <a:solidFill>
                    <a:sysClr val="windowText" lastClr="000000"/>
                  </a:solidFill>
                </a:rPr>
                <a:t>DECENTRALISE</a:t>
              </a:r>
            </a:p>
          </p:txBody>
        </p:sp>
        <p:sp>
          <p:nvSpPr>
            <p:cNvPr id="18" name="Rectangle 17">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b="1" u="sng">
                  <a:solidFill>
                    <a:sysClr val="windowText" lastClr="000000"/>
                  </a:solidFill>
                </a:rPr>
                <a:t>CO-ORDINATION</a:t>
              </a:r>
            </a:p>
          </p:txBody>
        </p:sp>
        <p:sp>
          <p:nvSpPr>
            <p:cNvPr id="19" name="Rectangle 18">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CENTRALISE</a:t>
              </a:r>
            </a:p>
          </p:txBody>
        </p:sp>
      </p:grpSp>
      <p:grpSp>
        <p:nvGrpSpPr>
          <p:cNvPr id="102" name="Group 101">
            <a:extLst>
              <a:ext uri="{FF2B5EF4-FFF2-40B4-BE49-F238E27FC236}">
                <a16:creationId xmlns:a16="http://schemas.microsoft.com/office/drawing/2014/main" xmlns="" id="{D86419E5-AEBF-4E1B-9C28-331E4A99AEA4}"/>
              </a:ext>
            </a:extLst>
          </p:cNvPr>
          <p:cNvGrpSpPr/>
          <p:nvPr/>
        </p:nvGrpSpPr>
        <p:grpSpPr>
          <a:xfrm>
            <a:off x="520325" y="6584821"/>
            <a:ext cx="748998" cy="262563"/>
            <a:chOff x="422379" y="5047383"/>
            <a:chExt cx="980427" cy="303071"/>
          </a:xfrm>
        </p:grpSpPr>
        <p:sp>
          <p:nvSpPr>
            <p:cNvPr id="106" name="Oval 105">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107" name="Rectangle 106">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Current</a:t>
              </a:r>
            </a:p>
          </p:txBody>
        </p:sp>
      </p:grpSp>
      <p:grpSp>
        <p:nvGrpSpPr>
          <p:cNvPr id="103" name="Group 102">
            <a:extLst>
              <a:ext uri="{FF2B5EF4-FFF2-40B4-BE49-F238E27FC236}">
                <a16:creationId xmlns:a16="http://schemas.microsoft.com/office/drawing/2014/main" xmlns="" id="{0A44A5E0-9FEF-47E5-9E25-E828C66EFF91}"/>
              </a:ext>
            </a:extLst>
          </p:cNvPr>
          <p:cNvGrpSpPr/>
          <p:nvPr/>
        </p:nvGrpSpPr>
        <p:grpSpPr>
          <a:xfrm>
            <a:off x="1210971" y="6603121"/>
            <a:ext cx="1000441" cy="225960"/>
            <a:chOff x="422379" y="5399783"/>
            <a:chExt cx="1309562" cy="260820"/>
          </a:xfrm>
        </p:grpSpPr>
        <p:sp>
          <p:nvSpPr>
            <p:cNvPr id="104" name="Oval 103">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105" name="Rectangle 104">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ST</a:t>
              </a:r>
            </a:p>
          </p:txBody>
        </p:sp>
      </p:grpSp>
      <p:grpSp>
        <p:nvGrpSpPr>
          <p:cNvPr id="215" name="Group 214">
            <a:extLst>
              <a:ext uri="{FF2B5EF4-FFF2-40B4-BE49-F238E27FC236}">
                <a16:creationId xmlns:a16="http://schemas.microsoft.com/office/drawing/2014/main" xmlns="" id="{8E21F78B-1604-4158-9D5A-85A9F96C44F5}"/>
              </a:ext>
            </a:extLst>
          </p:cNvPr>
          <p:cNvGrpSpPr/>
          <p:nvPr/>
        </p:nvGrpSpPr>
        <p:grpSpPr>
          <a:xfrm>
            <a:off x="9305088" y="5509348"/>
            <a:ext cx="1150593" cy="442946"/>
            <a:chOff x="12919309" y="6056241"/>
            <a:chExt cx="1150593" cy="442946"/>
          </a:xfrm>
        </p:grpSpPr>
        <p:sp>
          <p:nvSpPr>
            <p:cNvPr id="147" name="Oval 146">
              <a:extLst>
                <a:ext uri="{FF2B5EF4-FFF2-40B4-BE49-F238E27FC236}">
                  <a16:creationId xmlns:a16="http://schemas.microsoft.com/office/drawing/2014/main" xmlns="" id="{40C8CD2C-FA9D-440B-852F-C37DE8157CD2}"/>
                </a:ext>
              </a:extLst>
            </p:cNvPr>
            <p:cNvSpPr/>
            <p:nvPr/>
          </p:nvSpPr>
          <p:spPr>
            <a:xfrm>
              <a:off x="13407306" y="6283187"/>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48" name="Rectangle 147">
              <a:extLst>
                <a:ext uri="{FF2B5EF4-FFF2-40B4-BE49-F238E27FC236}">
                  <a16:creationId xmlns:a16="http://schemas.microsoft.com/office/drawing/2014/main" xmlns="" id="{A360099A-0AB8-4397-80F2-50D7D55674B6}"/>
                </a:ext>
              </a:extLst>
            </p:cNvPr>
            <p:cNvSpPr/>
            <p:nvPr/>
          </p:nvSpPr>
          <p:spPr>
            <a:xfrm>
              <a:off x="12919309" y="6056241"/>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Rehabilitation As-Is</a:t>
              </a:r>
            </a:p>
          </p:txBody>
        </p:sp>
      </p:grpSp>
      <p:grpSp>
        <p:nvGrpSpPr>
          <p:cNvPr id="217" name="Group 216">
            <a:extLst>
              <a:ext uri="{FF2B5EF4-FFF2-40B4-BE49-F238E27FC236}">
                <a16:creationId xmlns:a16="http://schemas.microsoft.com/office/drawing/2014/main" xmlns="" id="{8BA5AD93-D818-410A-8A60-3A7F35C563E4}"/>
              </a:ext>
            </a:extLst>
          </p:cNvPr>
          <p:cNvGrpSpPr/>
          <p:nvPr/>
        </p:nvGrpSpPr>
        <p:grpSpPr>
          <a:xfrm>
            <a:off x="726992" y="1233491"/>
            <a:ext cx="10982234" cy="5004537"/>
            <a:chOff x="425367" y="1233490"/>
            <a:chExt cx="10982234" cy="5004537"/>
          </a:xfrm>
        </p:grpSpPr>
        <p:cxnSp>
          <p:nvCxnSpPr>
            <p:cNvPr id="190" name="Straight Connector 189">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xmlns="" id="{1BEDEA3B-27EF-4A4F-A63F-A696F8D79145}"/>
              </a:ext>
            </a:extLst>
          </p:cNvPr>
          <p:cNvGrpSpPr/>
          <p:nvPr/>
        </p:nvGrpSpPr>
        <p:grpSpPr>
          <a:xfrm>
            <a:off x="704748" y="1025662"/>
            <a:ext cx="10648488" cy="329376"/>
            <a:chOff x="13166521" y="4833050"/>
            <a:chExt cx="10648488" cy="329376"/>
          </a:xfrm>
        </p:grpSpPr>
        <p:sp>
          <p:nvSpPr>
            <p:cNvPr id="201" name="Rectangle 200">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2" name="Rectangle 201">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Balanced </a:t>
              </a:r>
            </a:p>
          </p:txBody>
        </p:sp>
        <p:sp>
          <p:nvSpPr>
            <p:cNvPr id="203" name="Rectangle 202">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4" name="Rectangle 203">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sp>
          <p:nvSpPr>
            <p:cNvPr id="205" name="Rectangle 204">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grpSp>
      <p:grpSp>
        <p:nvGrpSpPr>
          <p:cNvPr id="207" name="Group 206">
            <a:extLst>
              <a:ext uri="{FF2B5EF4-FFF2-40B4-BE49-F238E27FC236}">
                <a16:creationId xmlns:a16="http://schemas.microsoft.com/office/drawing/2014/main" xmlns="" id="{C77D83A7-0518-46DF-87BF-DD254DCA70B8}"/>
              </a:ext>
            </a:extLst>
          </p:cNvPr>
          <p:cNvGrpSpPr/>
          <p:nvPr/>
        </p:nvGrpSpPr>
        <p:grpSpPr>
          <a:xfrm rot="5400000">
            <a:off x="9212459" y="3526248"/>
            <a:ext cx="5080815" cy="359545"/>
            <a:chOff x="13166522" y="4833050"/>
            <a:chExt cx="10648487" cy="329377"/>
          </a:xfrm>
        </p:grpSpPr>
        <p:sp>
          <p:nvSpPr>
            <p:cNvPr id="208" name="Rectangle 207">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9" name="Rectangle 208">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Balanced </a:t>
              </a:r>
            </a:p>
          </p:txBody>
        </p:sp>
        <p:sp>
          <p:nvSpPr>
            <p:cNvPr id="210" name="Rectangle 209">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11" name="Rectangle 210">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sp>
          <p:nvSpPr>
            <p:cNvPr id="212" name="Rectangle 211">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grpSp>
      <p:grpSp>
        <p:nvGrpSpPr>
          <p:cNvPr id="224" name="Group 223">
            <a:extLst>
              <a:ext uri="{FF2B5EF4-FFF2-40B4-BE49-F238E27FC236}">
                <a16:creationId xmlns:a16="http://schemas.microsoft.com/office/drawing/2014/main" xmlns="" id="{CD51C9BD-71BB-4D8F-BCB8-8DF644530ADF}"/>
              </a:ext>
            </a:extLst>
          </p:cNvPr>
          <p:cNvGrpSpPr/>
          <p:nvPr/>
        </p:nvGrpSpPr>
        <p:grpSpPr>
          <a:xfrm>
            <a:off x="1724348" y="6603121"/>
            <a:ext cx="1000441" cy="225960"/>
            <a:chOff x="422379" y="5399783"/>
            <a:chExt cx="1309562" cy="260820"/>
          </a:xfrm>
        </p:grpSpPr>
        <p:sp>
          <p:nvSpPr>
            <p:cNvPr id="225" name="Oval 224">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26" name="Rectangle 225">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MT</a:t>
              </a:r>
            </a:p>
          </p:txBody>
        </p:sp>
      </p:grpSp>
      <p:grpSp>
        <p:nvGrpSpPr>
          <p:cNvPr id="227" name="Group 226">
            <a:extLst>
              <a:ext uri="{FF2B5EF4-FFF2-40B4-BE49-F238E27FC236}">
                <a16:creationId xmlns:a16="http://schemas.microsoft.com/office/drawing/2014/main" xmlns="" id="{E48D63B5-89BF-4453-994A-811439A90331}"/>
              </a:ext>
            </a:extLst>
          </p:cNvPr>
          <p:cNvGrpSpPr/>
          <p:nvPr/>
        </p:nvGrpSpPr>
        <p:grpSpPr>
          <a:xfrm>
            <a:off x="2262781" y="6603121"/>
            <a:ext cx="1000441" cy="225960"/>
            <a:chOff x="422379" y="5399783"/>
            <a:chExt cx="1309562" cy="260820"/>
          </a:xfrm>
        </p:grpSpPr>
        <p:sp>
          <p:nvSpPr>
            <p:cNvPr id="228" name="Oval 227">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29" name="Rectangle 228">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LT</a:t>
              </a:r>
            </a:p>
          </p:txBody>
        </p:sp>
      </p:grpSp>
      <p:grpSp>
        <p:nvGrpSpPr>
          <p:cNvPr id="230" name="Group 229">
            <a:extLst>
              <a:ext uri="{FF2B5EF4-FFF2-40B4-BE49-F238E27FC236}">
                <a16:creationId xmlns:a16="http://schemas.microsoft.com/office/drawing/2014/main" xmlns="" id="{DD1E6C2A-7B0C-4E09-9D43-4D21C539A9F8}"/>
              </a:ext>
            </a:extLst>
          </p:cNvPr>
          <p:cNvGrpSpPr/>
          <p:nvPr/>
        </p:nvGrpSpPr>
        <p:grpSpPr>
          <a:xfrm>
            <a:off x="2776157" y="6576041"/>
            <a:ext cx="1365948" cy="225960"/>
            <a:chOff x="422379" y="5378675"/>
            <a:chExt cx="1788005" cy="260820"/>
          </a:xfrm>
        </p:grpSpPr>
        <p:sp>
          <p:nvSpPr>
            <p:cNvPr id="231" name="Oval 230">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32" name="Rectangle 231">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Change Management Focus</a:t>
              </a:r>
            </a:p>
          </p:txBody>
        </p:sp>
      </p:grpSp>
      <p:grpSp>
        <p:nvGrpSpPr>
          <p:cNvPr id="6" name="Group 5">
            <a:extLst>
              <a:ext uri="{FF2B5EF4-FFF2-40B4-BE49-F238E27FC236}">
                <a16:creationId xmlns:a16="http://schemas.microsoft.com/office/drawing/2014/main" xmlns="" id="{1D4204F2-A984-407A-A851-5F777250D71A}"/>
              </a:ext>
            </a:extLst>
          </p:cNvPr>
          <p:cNvGrpSpPr/>
          <p:nvPr/>
        </p:nvGrpSpPr>
        <p:grpSpPr>
          <a:xfrm>
            <a:off x="7973576" y="3860673"/>
            <a:ext cx="3481845" cy="2193605"/>
            <a:chOff x="7671950" y="3860672"/>
            <a:chExt cx="3481845" cy="2193605"/>
          </a:xfrm>
        </p:grpSpPr>
        <p:grpSp>
          <p:nvGrpSpPr>
            <p:cNvPr id="189" name="Group 188">
              <a:extLst>
                <a:ext uri="{FF2B5EF4-FFF2-40B4-BE49-F238E27FC236}">
                  <a16:creationId xmlns:a16="http://schemas.microsoft.com/office/drawing/2014/main" xmlns="" id="{27526EB0-A625-4FC7-990B-C029A6AC99DE}"/>
                </a:ext>
              </a:extLst>
            </p:cNvPr>
            <p:cNvGrpSpPr/>
            <p:nvPr/>
          </p:nvGrpSpPr>
          <p:grpSpPr>
            <a:xfrm>
              <a:off x="7671950" y="5434526"/>
              <a:ext cx="1150593" cy="619751"/>
              <a:chOff x="2957233" y="3581798"/>
              <a:chExt cx="1150593" cy="619751"/>
            </a:xfrm>
          </p:grpSpPr>
          <p:sp>
            <p:nvSpPr>
              <p:cNvPr id="194" name="Oval 193">
                <a:extLst>
                  <a:ext uri="{FF2B5EF4-FFF2-40B4-BE49-F238E27FC236}">
                    <a16:creationId xmlns:a16="http://schemas.microsoft.com/office/drawing/2014/main" xmlns="" id="{F2CBF5A2-99A3-457A-9F13-1C03A90786A5}"/>
                  </a:ext>
                </a:extLst>
              </p:cNvPr>
              <p:cNvSpPr/>
              <p:nvPr/>
            </p:nvSpPr>
            <p:spPr>
              <a:xfrm>
                <a:off x="3331437" y="3581798"/>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99" name="Rectangle 198">
                <a:extLst>
                  <a:ext uri="{FF2B5EF4-FFF2-40B4-BE49-F238E27FC236}">
                    <a16:creationId xmlns:a16="http://schemas.microsoft.com/office/drawing/2014/main" xmlns="" id="{BCAA08F4-FBF6-40CA-8953-10FF7371A4B9}"/>
                  </a:ext>
                </a:extLst>
              </p:cNvPr>
              <p:cNvSpPr/>
              <p:nvPr/>
            </p:nvSpPr>
            <p:spPr>
              <a:xfrm>
                <a:off x="2957233" y="3870200"/>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dirty="0">
                    <a:solidFill>
                      <a:sysClr val="windowText" lastClr="000000"/>
                    </a:solidFill>
                  </a:rPr>
                  <a:t>Rehabilitation </a:t>
                </a:r>
                <a:r>
                  <a:rPr lang="en-ZA" sz="1200" dirty="0" smtClean="0">
                    <a:solidFill>
                      <a:sysClr val="windowText" lastClr="000000"/>
                    </a:solidFill>
                  </a:rPr>
                  <a:t>To-Be </a:t>
                </a:r>
                <a:r>
                  <a:rPr lang="en-ZA" sz="1200" dirty="0">
                    <a:solidFill>
                      <a:sysClr val="windowText" lastClr="000000"/>
                    </a:solidFill>
                  </a:rPr>
                  <a:t>(ST)</a:t>
                </a:r>
              </a:p>
            </p:txBody>
          </p:sp>
        </p:grpSp>
        <p:sp>
          <p:nvSpPr>
            <p:cNvPr id="3" name="Rectangle 2">
              <a:extLst>
                <a:ext uri="{FF2B5EF4-FFF2-40B4-BE49-F238E27FC236}">
                  <a16:creationId xmlns:a16="http://schemas.microsoft.com/office/drawing/2014/main" xmlns="" id="{7944EF95-A97A-4C39-AA20-C1171DFD47C9}"/>
                </a:ext>
              </a:extLst>
            </p:cNvPr>
            <p:cNvSpPr/>
            <p:nvPr/>
          </p:nvSpPr>
          <p:spPr>
            <a:xfrm>
              <a:off x="8154154" y="3860672"/>
              <a:ext cx="2999641" cy="133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000">
                  <a:solidFill>
                    <a:prstClr val="black"/>
                  </a:solidFill>
                </a:rPr>
                <a:t>The Rehabilitation function would require strategic partnerships be established in the short term. The early internal setup considerations for an operating production workshop should begin</a:t>
              </a:r>
            </a:p>
          </p:txBody>
        </p:sp>
        <p:sp>
          <p:nvSpPr>
            <p:cNvPr id="234" name="Oval 233">
              <a:extLst>
                <a:ext uri="{FF2B5EF4-FFF2-40B4-BE49-F238E27FC236}">
                  <a16:creationId xmlns:a16="http://schemas.microsoft.com/office/drawing/2014/main" xmlns="" id="{2630F966-7A0D-4B8B-BBA5-3360A2DF1689}"/>
                </a:ext>
              </a:extLst>
            </p:cNvPr>
            <p:cNvSpPr/>
            <p:nvPr/>
          </p:nvSpPr>
          <p:spPr>
            <a:xfrm>
              <a:off x="8285601" y="5439923"/>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grpSp>
      <p:grpSp>
        <p:nvGrpSpPr>
          <p:cNvPr id="9" name="Group 8">
            <a:extLst>
              <a:ext uri="{FF2B5EF4-FFF2-40B4-BE49-F238E27FC236}">
                <a16:creationId xmlns:a16="http://schemas.microsoft.com/office/drawing/2014/main" xmlns="" id="{B6A5C23A-E0C9-4D65-B8DD-CFA68AFD181D}"/>
              </a:ext>
            </a:extLst>
          </p:cNvPr>
          <p:cNvGrpSpPr/>
          <p:nvPr/>
        </p:nvGrpSpPr>
        <p:grpSpPr>
          <a:xfrm>
            <a:off x="5598959" y="2473975"/>
            <a:ext cx="3394722" cy="3136228"/>
            <a:chOff x="5297334" y="2473975"/>
            <a:chExt cx="3394722" cy="3136228"/>
          </a:xfrm>
        </p:grpSpPr>
        <p:grpSp>
          <p:nvGrpSpPr>
            <p:cNvPr id="185" name="Group 184">
              <a:extLst>
                <a:ext uri="{FF2B5EF4-FFF2-40B4-BE49-F238E27FC236}">
                  <a16:creationId xmlns:a16="http://schemas.microsoft.com/office/drawing/2014/main" xmlns="" id="{795F7B96-3195-4472-9701-89206B451BAA}"/>
                </a:ext>
              </a:extLst>
            </p:cNvPr>
            <p:cNvGrpSpPr/>
            <p:nvPr/>
          </p:nvGrpSpPr>
          <p:grpSpPr>
            <a:xfrm>
              <a:off x="6234219" y="4990452"/>
              <a:ext cx="1150593" cy="619751"/>
              <a:chOff x="2957233" y="3581798"/>
              <a:chExt cx="1150593" cy="619751"/>
            </a:xfrm>
          </p:grpSpPr>
          <p:sp>
            <p:nvSpPr>
              <p:cNvPr id="187" name="Oval 186">
                <a:extLst>
                  <a:ext uri="{FF2B5EF4-FFF2-40B4-BE49-F238E27FC236}">
                    <a16:creationId xmlns:a16="http://schemas.microsoft.com/office/drawing/2014/main" xmlns="" id="{1D0D863B-FFF5-4275-9A6C-26298F3A50A8}"/>
                  </a:ext>
                </a:extLst>
              </p:cNvPr>
              <p:cNvSpPr/>
              <p:nvPr/>
            </p:nvSpPr>
            <p:spPr>
              <a:xfrm>
                <a:off x="3331437" y="3581798"/>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88" name="Rectangle 187">
                <a:extLst>
                  <a:ext uri="{FF2B5EF4-FFF2-40B4-BE49-F238E27FC236}">
                    <a16:creationId xmlns:a16="http://schemas.microsoft.com/office/drawing/2014/main" xmlns="" id="{6EE9684B-3D3F-44C5-99EC-8640FCCF4F40}"/>
                  </a:ext>
                </a:extLst>
              </p:cNvPr>
              <p:cNvSpPr/>
              <p:nvPr/>
            </p:nvSpPr>
            <p:spPr>
              <a:xfrm>
                <a:off x="2957233" y="3870200"/>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Rehabilitation To-Be (MT)</a:t>
                </a:r>
              </a:p>
            </p:txBody>
          </p:sp>
        </p:grpSp>
        <p:sp>
          <p:nvSpPr>
            <p:cNvPr id="200" name="Rectangle 199">
              <a:extLst>
                <a:ext uri="{FF2B5EF4-FFF2-40B4-BE49-F238E27FC236}">
                  <a16:creationId xmlns:a16="http://schemas.microsoft.com/office/drawing/2014/main" xmlns="" id="{97EB6D45-AF75-4FD9-B644-1F1B3E592A06}"/>
                </a:ext>
              </a:extLst>
            </p:cNvPr>
            <p:cNvSpPr/>
            <p:nvPr/>
          </p:nvSpPr>
          <p:spPr>
            <a:xfrm>
              <a:off x="5297334" y="2473975"/>
              <a:ext cx="3394722" cy="133171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000">
                  <a:solidFill>
                    <a:prstClr val="black"/>
                  </a:solidFill>
                </a:rPr>
                <a:t>Entrenching these partnerships in the medium term would require more coordination from a centralised perspective. Establishing policies regarding an internal DCS Production workshop should be operationalised which allows for employment of ex-offenders and gratuity for current offenders</a:t>
              </a:r>
            </a:p>
          </p:txBody>
        </p:sp>
        <p:sp>
          <p:nvSpPr>
            <p:cNvPr id="235" name="Oval 234">
              <a:extLst>
                <a:ext uri="{FF2B5EF4-FFF2-40B4-BE49-F238E27FC236}">
                  <a16:creationId xmlns:a16="http://schemas.microsoft.com/office/drawing/2014/main" xmlns="" id="{DA1B5BE0-CE8F-4E30-9CAA-6284934FD257}"/>
                </a:ext>
              </a:extLst>
            </p:cNvPr>
            <p:cNvSpPr/>
            <p:nvPr/>
          </p:nvSpPr>
          <p:spPr>
            <a:xfrm>
              <a:off x="6877881" y="5000829"/>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grpSp>
      <p:grpSp>
        <p:nvGrpSpPr>
          <p:cNvPr id="10" name="Group 9">
            <a:extLst>
              <a:ext uri="{FF2B5EF4-FFF2-40B4-BE49-F238E27FC236}">
                <a16:creationId xmlns:a16="http://schemas.microsoft.com/office/drawing/2014/main" xmlns="" id="{A685EBD1-F909-4EF2-97C4-B79C9CC52FDA}"/>
              </a:ext>
            </a:extLst>
          </p:cNvPr>
          <p:cNvGrpSpPr/>
          <p:nvPr/>
        </p:nvGrpSpPr>
        <p:grpSpPr>
          <a:xfrm>
            <a:off x="1846270" y="2475812"/>
            <a:ext cx="4157227" cy="2099867"/>
            <a:chOff x="1546473" y="2925002"/>
            <a:chExt cx="4157227" cy="2099867"/>
          </a:xfrm>
        </p:grpSpPr>
        <p:grpSp>
          <p:nvGrpSpPr>
            <p:cNvPr id="216" name="Group 215">
              <a:extLst>
                <a:ext uri="{FF2B5EF4-FFF2-40B4-BE49-F238E27FC236}">
                  <a16:creationId xmlns:a16="http://schemas.microsoft.com/office/drawing/2014/main" xmlns="" id="{80C15E31-D11E-4B9F-89C8-52C9B2901D2A}"/>
                </a:ext>
              </a:extLst>
            </p:cNvPr>
            <p:cNvGrpSpPr/>
            <p:nvPr/>
          </p:nvGrpSpPr>
          <p:grpSpPr>
            <a:xfrm>
              <a:off x="4553107" y="4405118"/>
              <a:ext cx="1150593" cy="619751"/>
              <a:chOff x="2957233" y="3581798"/>
              <a:chExt cx="1150593" cy="619751"/>
            </a:xfrm>
          </p:grpSpPr>
          <p:sp>
            <p:nvSpPr>
              <p:cNvPr id="149" name="Oval 148">
                <a:extLst>
                  <a:ext uri="{FF2B5EF4-FFF2-40B4-BE49-F238E27FC236}">
                    <a16:creationId xmlns:a16="http://schemas.microsoft.com/office/drawing/2014/main" xmlns="" id="{88B24619-34F0-4B42-A159-352FC144D3C3}"/>
                  </a:ext>
                </a:extLst>
              </p:cNvPr>
              <p:cNvSpPr/>
              <p:nvPr/>
            </p:nvSpPr>
            <p:spPr>
              <a:xfrm>
                <a:off x="3331437" y="3581798"/>
                <a:ext cx="216000" cy="21600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50" name="Rectangle 149">
                <a:extLst>
                  <a:ext uri="{FF2B5EF4-FFF2-40B4-BE49-F238E27FC236}">
                    <a16:creationId xmlns:a16="http://schemas.microsoft.com/office/drawing/2014/main" xmlns="" id="{E9646846-7510-43E3-88A7-EE976B8C9A77}"/>
                  </a:ext>
                </a:extLst>
              </p:cNvPr>
              <p:cNvSpPr/>
              <p:nvPr/>
            </p:nvSpPr>
            <p:spPr>
              <a:xfrm>
                <a:off x="2957233" y="3870200"/>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Rehabilitation To-Be (LT)</a:t>
                </a:r>
              </a:p>
            </p:txBody>
          </p:sp>
        </p:grpSp>
        <p:sp>
          <p:nvSpPr>
            <p:cNvPr id="219" name="Rectangle 218">
              <a:extLst>
                <a:ext uri="{FF2B5EF4-FFF2-40B4-BE49-F238E27FC236}">
                  <a16:creationId xmlns:a16="http://schemas.microsoft.com/office/drawing/2014/main" xmlns="" id="{E6FA88AD-8C95-4C12-A708-323123533541}"/>
                </a:ext>
              </a:extLst>
            </p:cNvPr>
            <p:cNvSpPr/>
            <p:nvPr/>
          </p:nvSpPr>
          <p:spPr>
            <a:xfrm>
              <a:off x="1546473" y="2925002"/>
              <a:ext cx="3394722" cy="133171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000">
                  <a:solidFill>
                    <a:prstClr val="black"/>
                  </a:solidFill>
                </a:rPr>
                <a:t>Sufficient operational case study observations would inform the DCS of the most profitable entity in which to house a production workshop, allowing a plug and play model. Strategic partnerships already established and working effectively for skills development and rehabilitation</a:t>
              </a:r>
            </a:p>
          </p:txBody>
        </p:sp>
        <p:sp>
          <p:nvSpPr>
            <p:cNvPr id="236" name="Oval 235">
              <a:extLst>
                <a:ext uri="{FF2B5EF4-FFF2-40B4-BE49-F238E27FC236}">
                  <a16:creationId xmlns:a16="http://schemas.microsoft.com/office/drawing/2014/main" xmlns="" id="{976AE9FC-E439-410A-9FA9-A0ADDB9D36EE}"/>
                </a:ext>
              </a:extLst>
            </p:cNvPr>
            <p:cNvSpPr/>
            <p:nvPr/>
          </p:nvSpPr>
          <p:spPr>
            <a:xfrm>
              <a:off x="5169733" y="4399302"/>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grpSp>
      <p:sp>
        <p:nvSpPr>
          <p:cNvPr id="108" name="TextBox 107">
            <a:extLst>
              <a:ext uri="{FF2B5EF4-FFF2-40B4-BE49-F238E27FC236}">
                <a16:creationId xmlns:a16="http://schemas.microsoft.com/office/drawing/2014/main" xmlns="" id="{0BADFC86-5597-4AC7-9F8E-F4E5BB1CB191}"/>
              </a:ext>
            </a:extLst>
          </p:cNvPr>
          <p:cNvSpPr txBox="1"/>
          <p:nvPr/>
        </p:nvSpPr>
        <p:spPr>
          <a:xfrm>
            <a:off x="5157056" y="1300944"/>
            <a:ext cx="6496840" cy="584775"/>
          </a:xfrm>
          <a:prstGeom prst="rect">
            <a:avLst/>
          </a:prstGeom>
          <a:solidFill>
            <a:schemeClr val="bg1">
              <a:lumMod val="95000"/>
            </a:schemeClr>
          </a:solidFill>
        </p:spPr>
        <p:txBody>
          <a:bodyPr wrap="square" rtlCol="0">
            <a:spAutoFit/>
          </a:bodyPr>
          <a:lstStyle/>
          <a:p>
            <a:pPr algn="ctr" defTabSz="457200"/>
            <a:r>
              <a:rPr lang="en-ZA" sz="1600" b="1" u="sng">
                <a:solidFill>
                  <a:sysClr val="windowText" lastClr="000000"/>
                </a:solidFill>
              </a:rPr>
              <a:t>REHABILITATION: BALANCE OUTSOURCE - BALANCE CENTRALISED</a:t>
            </a:r>
          </a:p>
        </p:txBody>
      </p:sp>
    </p:spTree>
    <p:extLst>
      <p:ext uri="{BB962C8B-B14F-4D97-AF65-F5344CB8AC3E}">
        <p14:creationId xmlns:p14="http://schemas.microsoft.com/office/powerpoint/2010/main" val="3609226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4000" b="1" dirty="0" smtClean="0">
                <a:solidFill>
                  <a:srgbClr val="000000"/>
                </a:solidFill>
                <a:latin typeface="Georgia"/>
                <a:sym typeface="Calibri"/>
              </a:rPr>
              <a:t>Modes of service delivery Incarceration</a:t>
            </a:r>
            <a:endParaRPr lang="en-US" sz="4000" b="1" dirty="0">
              <a:solidFill>
                <a:srgbClr val="000000"/>
              </a:solidFill>
              <a:latin typeface="Georgia"/>
            </a:endParaRPr>
          </a:p>
        </p:txBody>
      </p:sp>
      <p:sp>
        <p:nvSpPr>
          <p:cNvPr id="2" name="Rectangle 1"/>
          <p:cNvSpPr/>
          <p:nvPr/>
        </p:nvSpPr>
        <p:spPr>
          <a:xfrm>
            <a:off x="404191" y="2467094"/>
            <a:ext cx="2385137" cy="2751522"/>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Rehabilitation is proposed toward a balanced outsourced function, </a:t>
            </a:r>
            <a:r>
              <a:rPr lang="en-US" sz="1600" b="1" dirty="0" err="1">
                <a:solidFill>
                  <a:sysClr val="windowText" lastClr="000000"/>
                </a:solidFill>
                <a:latin typeface="Lato"/>
              </a:rPr>
              <a:t>maximising</a:t>
            </a:r>
            <a:r>
              <a:rPr lang="en-US" sz="1600" b="1" dirty="0">
                <a:solidFill>
                  <a:sysClr val="windowText" lastClr="000000"/>
                </a:solidFill>
                <a:latin typeface="Lato"/>
              </a:rPr>
              <a:t> the outputs of production and a more  </a:t>
            </a:r>
            <a:r>
              <a:rPr lang="en-US" sz="1600" b="1" dirty="0" err="1">
                <a:solidFill>
                  <a:sysClr val="windowText" lastClr="000000"/>
                </a:solidFill>
                <a:latin typeface="Lato"/>
              </a:rPr>
              <a:t>centralised</a:t>
            </a:r>
            <a:r>
              <a:rPr lang="en-US" sz="1600" b="1" dirty="0">
                <a:solidFill>
                  <a:sysClr val="windowText" lastClr="000000"/>
                </a:solidFill>
                <a:latin typeface="Lato"/>
              </a:rPr>
              <a:t> function leveraging off strategic partnership arrangements regarding skills </a:t>
            </a:r>
            <a:r>
              <a:rPr lang="en-US" sz="1600" b="1" dirty="0" smtClean="0">
                <a:solidFill>
                  <a:sysClr val="windowText" lastClr="000000"/>
                </a:solidFill>
                <a:latin typeface="Lato"/>
              </a:rPr>
              <a:t>development</a:t>
            </a:r>
            <a:endParaRPr lang="en-US" sz="1600" b="1" dirty="0">
              <a:solidFill>
                <a:sysClr val="windowText" lastClr="000000"/>
              </a:solidFill>
              <a:latin typeface="Lato"/>
            </a:endParaRPr>
          </a:p>
        </p:txBody>
      </p:sp>
      <p:sp>
        <p:nvSpPr>
          <p:cNvPr id="7" name="Rectangle 6">
            <a:extLst>
              <a:ext uri="{FF2B5EF4-FFF2-40B4-BE49-F238E27FC236}">
                <a16:creationId xmlns:a16="http://schemas.microsoft.com/office/drawing/2014/main" xmlns="" id="{265594CA-0F1B-4C3D-9FBC-EA09A76F868D}"/>
              </a:ext>
            </a:extLst>
          </p:cNvPr>
          <p:cNvSpPr/>
          <p:nvPr/>
        </p:nvSpPr>
        <p:spPr>
          <a:xfrm>
            <a:off x="3110591" y="1320252"/>
            <a:ext cx="2866507" cy="5051672"/>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A strategic intergovernmental partnership approach which balances DCS resources with external resources would allow the DCS to focus on custodial services </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Outsourcing of cross-departmental mandated functions such as education, skills development, SRAC, sports arts and recreation, libraries, etc.</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DCS may leverage budget allocation, </a:t>
            </a:r>
            <a:r>
              <a:rPr lang="en-US" sz="1200" kern="0" dirty="0" err="1">
                <a:solidFill>
                  <a:prstClr val="black"/>
                </a:solidFill>
                <a:latin typeface="Lato"/>
              </a:rPr>
              <a:t>programmes</a:t>
            </a:r>
            <a:r>
              <a:rPr lang="en-US" sz="1200" kern="0" dirty="0">
                <a:solidFill>
                  <a:prstClr val="black"/>
                </a:solidFill>
                <a:latin typeface="Lato"/>
              </a:rPr>
              <a:t>, expertise and focused delivery from partner departments</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The ‘mini government’ delivery challenge can be distributed across other key mandated stakeholders</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DCS could create a self-sustaining entity for production and workshops which will feed resources back into the system</a:t>
            </a:r>
          </a:p>
          <a:p>
            <a:pPr marL="171450" lvl="0" indent="-171450" defTabSz="457200">
              <a:buFont typeface="Arial" panose="020B0604020202020204" pitchFamily="34" charset="0"/>
              <a:buChar char="•"/>
              <a:defRPr/>
            </a:pPr>
            <a:r>
              <a:rPr lang="en-ZA" sz="1200" kern="0" dirty="0">
                <a:solidFill>
                  <a:prstClr val="black"/>
                </a:solidFill>
                <a:latin typeface="Lato"/>
              </a:rPr>
              <a:t>Fully functional information systems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a16="http://schemas.microsoft.com/office/drawing/2014/main" xmlns="" id="{265594CA-0F1B-4C3D-9FBC-EA09A76F868D}"/>
              </a:ext>
            </a:extLst>
          </p:cNvPr>
          <p:cNvSpPr/>
          <p:nvPr/>
        </p:nvSpPr>
        <p:spPr>
          <a:xfrm>
            <a:off x="6204974" y="1313522"/>
            <a:ext cx="5731922" cy="5058401"/>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2" name="Rectangle 11">
            <a:extLst>
              <a:ext uri="{FF2B5EF4-FFF2-40B4-BE49-F238E27FC236}">
                <a16:creationId xmlns:a16="http://schemas.microsoft.com/office/drawing/2014/main" xmlns="" id="{27E3CA0A-70BA-40BB-B250-A98C7FF32196}"/>
              </a:ext>
            </a:extLst>
          </p:cNvPr>
          <p:cNvSpPr/>
          <p:nvPr/>
        </p:nvSpPr>
        <p:spPr>
          <a:xfrm rot="16200000">
            <a:off x="72402" y="1746020"/>
            <a:ext cx="996491" cy="152475"/>
          </a:xfrm>
          <a:prstGeom prst="rect">
            <a:avLst/>
          </a:prstGeom>
          <a:solidFill>
            <a:srgbClr val="FF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700" b="1" i="0" u="none" strike="noStrike" kern="0" cap="none" spc="0" normalizeH="0" baseline="0" noProof="0" smtClean="0">
                <a:ln>
                  <a:noFill/>
                </a:ln>
                <a:solidFill>
                  <a:prstClr val="white"/>
                </a:solidFill>
                <a:effectLst/>
                <a:uLnTx/>
                <a:uFillTx/>
                <a:latin typeface="Lato"/>
              </a:rPr>
              <a:t>REHABILITATION</a:t>
            </a:r>
          </a:p>
        </p:txBody>
      </p:sp>
      <p:pic>
        <p:nvPicPr>
          <p:cNvPr id="13" name="Picture 12">
            <a:extLst>
              <a:ext uri="{FF2B5EF4-FFF2-40B4-BE49-F238E27FC236}">
                <a16:creationId xmlns:a16="http://schemas.microsoft.com/office/drawing/2014/main" xmlns="" id="{C210A03F-D3FE-4F79-AA89-DD64FB086B01}"/>
              </a:ext>
            </a:extLst>
          </p:cNvPr>
          <p:cNvPicPr>
            <a:picLocks noChangeAspect="1"/>
          </p:cNvPicPr>
          <p:nvPr/>
        </p:nvPicPr>
        <p:blipFill>
          <a:blip r:embed="rId3"/>
          <a:stretch>
            <a:fillRect/>
          </a:stretch>
        </p:blipFill>
        <p:spPr>
          <a:xfrm>
            <a:off x="641133" y="1320252"/>
            <a:ext cx="2148195" cy="1008000"/>
          </a:xfrm>
          <a:prstGeom prst="rect">
            <a:avLst/>
          </a:prstGeom>
        </p:spPr>
      </p:pic>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3931865724"/>
              </p:ext>
            </p:extLst>
          </p:nvPr>
        </p:nvGraphicFramePr>
        <p:xfrm>
          <a:off x="492754" y="1232661"/>
          <a:ext cx="11260881" cy="339488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r>
                        <a:rPr lang="en-US" dirty="0" smtClean="0">
                          <a:solidFill>
                            <a:schemeClr val="bg1"/>
                          </a:solidFill>
                        </a:rPr>
                        <a:t>Increased access to needs-based rehabilitation </a:t>
                      </a:r>
                      <a:r>
                        <a:rPr lang="en-US" dirty="0" err="1" smtClean="0">
                          <a:solidFill>
                            <a:schemeClr val="bg1"/>
                          </a:solidFill>
                        </a:rPr>
                        <a:t>programmes</a:t>
                      </a:r>
                      <a:r>
                        <a:rPr lang="en-US" dirty="0" smtClean="0">
                          <a:solidFill>
                            <a:schemeClr val="bg1"/>
                          </a:solidFill>
                        </a:rPr>
                        <a:t> to improve moral </a:t>
                      </a:r>
                      <a:r>
                        <a:rPr lang="en-US" dirty="0" err="1" smtClean="0">
                          <a:solidFill>
                            <a:schemeClr val="bg1"/>
                          </a:solidFill>
                        </a:rPr>
                        <a:t>fibre</a:t>
                      </a:r>
                      <a:endParaRPr lang="en-US" dirty="0" smtClean="0">
                        <a:solidFill>
                          <a:schemeClr val="bg1"/>
                        </a:solidFill>
                      </a:endParaRPr>
                    </a:p>
                  </a:txBody>
                  <a:tcPr>
                    <a:solidFill>
                      <a:srgbClr val="548235"/>
                    </a:solidFill>
                  </a:tcPr>
                </a:tc>
                <a:tc>
                  <a:txBody>
                    <a:bodyPr/>
                    <a:lstStyle/>
                    <a:p>
                      <a:r>
                        <a:rPr lang="en-US" sz="1800" kern="1200" dirty="0" smtClean="0">
                          <a:solidFill>
                            <a:schemeClr val="bg1"/>
                          </a:solidFill>
                          <a:latin typeface="+mn-lt"/>
                          <a:ea typeface="+mn-ea"/>
                          <a:cs typeface="+mn-cs"/>
                        </a:rPr>
                        <a:t>Inadequate access to rehabilitation, psychosocial services and developmental interventions to prepare inmates for successful reintegration into society</a:t>
                      </a:r>
                      <a:endParaRPr lang="en-ZA" sz="1800" kern="1200" dirty="0">
                        <a:solidFill>
                          <a:schemeClr val="bg1"/>
                        </a:solidFill>
                        <a:latin typeface="+mn-lt"/>
                        <a:ea typeface="+mn-ea"/>
                        <a:cs typeface="+mn-cs"/>
                      </a:endParaRPr>
                    </a:p>
                  </a:txBody>
                  <a:tcPr>
                    <a:solidFill>
                      <a:srgbClr val="548235"/>
                    </a:solidFill>
                  </a:tcPr>
                </a:tc>
                <a:tc>
                  <a:txBody>
                    <a:bodyPr/>
                    <a:lstStyle/>
                    <a:p>
                      <a:r>
                        <a:rPr lang="en-US" sz="1800" kern="1200" dirty="0" err="1" smtClean="0">
                          <a:solidFill>
                            <a:schemeClr val="bg1"/>
                          </a:solidFill>
                          <a:latin typeface="+mn-lt"/>
                          <a:ea typeface="+mn-ea"/>
                          <a:cs typeface="+mn-cs"/>
                        </a:rPr>
                        <a:t>Formalised</a:t>
                      </a:r>
                      <a:r>
                        <a:rPr lang="en-US" sz="1800" kern="1200" dirty="0" smtClean="0">
                          <a:solidFill>
                            <a:schemeClr val="bg1"/>
                          </a:solidFill>
                          <a:latin typeface="+mn-lt"/>
                          <a:ea typeface="+mn-ea"/>
                          <a:cs typeface="+mn-cs"/>
                        </a:rPr>
                        <a:t> partnership with communities, traditional leaders, NGO's and other government departments.</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mar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67200">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Tree>
    <p:extLst>
      <p:ext uri="{BB962C8B-B14F-4D97-AF65-F5344CB8AC3E}">
        <p14:creationId xmlns:p14="http://schemas.microsoft.com/office/powerpoint/2010/main" val="708754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34711" y="179541"/>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t>
            </a:r>
            <a:r>
              <a:rPr lang="en-US" sz="2800" b="1" dirty="0" smtClean="0">
                <a:solidFill>
                  <a:srgbClr val="000000"/>
                </a:solidFill>
                <a:latin typeface="Georgia"/>
                <a:sym typeface="Calibri"/>
              </a:rPr>
              <a:t>anagement </a:t>
            </a:r>
            <a:r>
              <a:rPr lang="en-US" sz="2800" b="1" dirty="0">
                <a:solidFill>
                  <a:srgbClr val="000000"/>
                </a:solidFill>
                <a:latin typeface="Georgia"/>
                <a:sym typeface="Calibri"/>
              </a:rPr>
              <a:t>of dependencies</a:t>
            </a:r>
          </a:p>
        </p:txBody>
      </p:sp>
      <p:sp>
        <p:nvSpPr>
          <p:cNvPr id="2" name="TextBox 1"/>
          <p:cNvSpPr txBox="1"/>
          <p:nvPr/>
        </p:nvSpPr>
        <p:spPr>
          <a:xfrm>
            <a:off x="616449" y="1458930"/>
            <a:ext cx="11188558" cy="116955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latin typeface="+mj-lt"/>
              </a:rPr>
              <a:t>Fully automated systems with regard to the journey of an offender from the entry into the </a:t>
            </a:r>
            <a:r>
              <a:rPr lang="en-US" sz="2000" dirty="0" smtClean="0">
                <a:latin typeface="+mj-lt"/>
              </a:rPr>
              <a:t>Department’s care. </a:t>
            </a:r>
            <a:endParaRPr lang="en-US" sz="2000" dirty="0">
              <a:latin typeface="+mj-lt"/>
            </a:endParaRPr>
          </a:p>
          <a:p>
            <a:pPr marL="285750" indent="-285750">
              <a:spcBef>
                <a:spcPts val="600"/>
              </a:spcBef>
              <a:spcAft>
                <a:spcPts val="600"/>
              </a:spcAft>
              <a:buFont typeface="Arial" panose="020B0604020202020204" pitchFamily="34" charset="0"/>
              <a:buChar char="•"/>
            </a:pPr>
            <a:r>
              <a:rPr lang="en-US" sz="2000" dirty="0" smtClean="0">
                <a:latin typeface="+mj-lt"/>
              </a:rPr>
              <a:t>Create greater awareness of rehabilitation </a:t>
            </a:r>
            <a:r>
              <a:rPr lang="en-US" sz="2000" dirty="0" err="1" smtClean="0">
                <a:latin typeface="+mj-lt"/>
              </a:rPr>
              <a:t>programmes</a:t>
            </a:r>
            <a:r>
              <a:rPr lang="en-US" sz="2000" dirty="0" smtClean="0">
                <a:latin typeface="+mj-lt"/>
              </a:rPr>
              <a:t> to increase partnerships and resources </a:t>
            </a:r>
            <a:endParaRPr lang="en-US" sz="2000" dirty="0">
              <a:latin typeface="+mj-lt"/>
            </a:endParaRPr>
          </a:p>
        </p:txBody>
      </p:sp>
    </p:spTree>
    <p:extLst>
      <p:ext uri="{BB962C8B-B14F-4D97-AF65-F5344CB8AC3E}">
        <p14:creationId xmlns:p14="http://schemas.microsoft.com/office/powerpoint/2010/main" val="46101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a16="http://schemas.microsoft.com/office/drawing/2014/main" xmlns=""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a16="http://schemas.microsoft.com/office/drawing/2014/main" xmlns=""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a16="http://schemas.microsoft.com/office/drawing/2014/main" xmlns=""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a16="http://schemas.microsoft.com/office/drawing/2014/main" xmlns=""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a16="http://schemas.microsoft.com/office/drawing/2014/main" xmlns=""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a16="http://schemas.microsoft.com/office/drawing/2014/main" xmlns=""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a16="http://schemas.microsoft.com/office/drawing/2014/main" xmlns=""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a16="http://schemas.microsoft.com/office/drawing/2014/main" xmlns=""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a16="http://schemas.microsoft.com/office/drawing/2014/main" xmlns=""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a16="http://schemas.microsoft.com/office/drawing/2014/main" xmlns=""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a16="http://schemas.microsoft.com/office/drawing/2014/main" xmlns=""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a16="http://schemas.microsoft.com/office/drawing/2014/main" xmlns=""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a16="http://schemas.microsoft.com/office/drawing/2014/main" xmlns=""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a16="http://schemas.microsoft.com/office/drawing/2014/main" xmlns=""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a16="http://schemas.microsoft.com/office/drawing/2014/main" xmlns=""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a16="http://schemas.microsoft.com/office/drawing/2014/main" xmlns=""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a16="http://schemas.microsoft.com/office/drawing/2014/main" xmlns=""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a16="http://schemas.microsoft.com/office/drawing/2014/main" xmlns=""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34711" y="128171"/>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sym typeface="Calibri"/>
              </a:rPr>
              <a:t>Conclusion</a:t>
            </a:r>
            <a:endParaRPr lang="en-ZA" sz="4000" b="1" dirty="0">
              <a:solidFill>
                <a:srgbClr val="000000"/>
              </a:solidFill>
              <a:latin typeface="Georgia"/>
            </a:endParaRPr>
          </a:p>
        </p:txBody>
      </p:sp>
    </p:spTree>
    <p:extLst>
      <p:ext uri="{BB962C8B-B14F-4D97-AF65-F5344CB8AC3E}">
        <p14:creationId xmlns:p14="http://schemas.microsoft.com/office/powerpoint/2010/main" val="2459542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a16="http://schemas.microsoft.com/office/drawing/2014/main" xmlns=""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9"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xmlns=""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a16="http://schemas.microsoft.com/office/drawing/2014/main" xmlns=""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a16="http://schemas.microsoft.com/office/drawing/2014/main" xmlns=""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a16="http://schemas.microsoft.com/office/drawing/2014/main" xmlns="" id="{3D1D2E24-36FA-6149-B377-163EFDF93ABC}"/>
              </a:ext>
            </a:extLst>
          </p:cNvPr>
          <p:cNvSpPr txBox="1"/>
          <p:nvPr/>
        </p:nvSpPr>
        <p:spPr>
          <a:xfrm>
            <a:off x="989159" y="792228"/>
            <a:ext cx="5507894"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3: Increased access to needs based rehabilitation programmes</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a:off x="6487428" y="899950"/>
            <a:ext cx="5346373" cy="10774"/>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9"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 xmlns:a16="http://schemas.microsoft.com/office/drawing/2014/main"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 xmlns:a16="http://schemas.microsoft.com/office/drawing/2014/main"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 xmlns:a16="http://schemas.microsoft.com/office/drawing/2014/main" id="{DC47793E-94A1-452E-94E3-B4DA4F325110}"/>
              </a:ext>
            </a:extLst>
          </p:cNvPr>
          <p:cNvSpPr txBox="1"/>
          <p:nvPr/>
        </p:nvSpPr>
        <p:spPr>
          <a:xfrm>
            <a:off x="6407728" y="1812697"/>
            <a:ext cx="2743200" cy="430887"/>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Safe and empowered communities</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 xmlns:a16="http://schemas.microsoft.com/office/drawing/2014/main"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 xmlns:a16="http://schemas.microsoft.com/office/drawing/2014/main"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 xmlns:a16="http://schemas.microsoft.com/office/drawing/2014/main"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 xmlns:a16="http://schemas.microsoft.com/office/drawing/2014/main"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 xmlns:a16="http://schemas.microsoft.com/office/drawing/2014/main"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 xmlns:a16="http://schemas.microsoft.com/office/drawing/2014/main"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 xmlns:a16="http://schemas.microsoft.com/office/drawing/2014/main"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 xmlns:a16="http://schemas.microsoft.com/office/drawing/2014/main"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 xmlns:a16="http://schemas.microsoft.com/office/drawing/2014/main"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 xmlns:a16="http://schemas.microsoft.com/office/drawing/2014/main"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 xmlns:a16="http://schemas.microsoft.com/office/drawing/2014/main"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 xmlns:a16="http://schemas.microsoft.com/office/drawing/2014/main"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 xmlns:a16="http://schemas.microsoft.com/office/drawing/2014/main"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 xmlns:a16="http://schemas.microsoft.com/office/drawing/2014/main"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 xmlns:a16="http://schemas.microsoft.com/office/drawing/2014/main"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 xmlns:a16="http://schemas.microsoft.com/office/drawing/2014/main"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 xmlns:a16="http://schemas.microsoft.com/office/drawing/2014/main"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 xmlns:a16="http://schemas.microsoft.com/office/drawing/2014/main"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 xmlns:a16="http://schemas.microsoft.com/office/drawing/2014/main"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 xmlns:a16="http://schemas.microsoft.com/office/drawing/2014/main"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 xmlns:a16="http://schemas.microsoft.com/office/drawing/2014/main"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b="1" dirty="0">
                  <a:solidFill>
                    <a:srgbClr val="548235"/>
                  </a:solidFill>
                </a:rPr>
                <a:t>3. </a:t>
              </a:r>
            </a:p>
            <a:p>
              <a:pPr algn="ctr"/>
              <a:r>
                <a:rPr lang="en-ZA" sz="1400" b="1" dirty="0">
                  <a:solidFill>
                    <a:srgbClr val="548235"/>
                  </a:solidFill>
                </a:rPr>
                <a:t>Increased needs based rehabilitation</a:t>
              </a:r>
            </a:p>
          </p:txBody>
        </p:sp>
        <p:sp>
          <p:nvSpPr>
            <p:cNvPr id="56" name="TextBox 55"/>
            <p:cNvSpPr txBox="1"/>
            <p:nvPr/>
          </p:nvSpPr>
          <p:spPr>
            <a:xfrm>
              <a:off x="5506619" y="5087253"/>
              <a:ext cx="1199409" cy="738664"/>
            </a:xfrm>
            <a:prstGeom prst="rect">
              <a:avLst/>
            </a:prstGeom>
            <a:noFill/>
          </p:spPr>
          <p:txBody>
            <a:bodyPr wrap="square" rtlCol="0">
              <a:spAutoFit/>
            </a:bodyPr>
            <a:lstStyle/>
            <a:p>
              <a:pPr algn="ctr"/>
              <a:r>
                <a:rPr lang="en-ZA" sz="1400" dirty="0" smtClean="0"/>
                <a:t>4. </a:t>
              </a:r>
            </a:p>
            <a:p>
              <a:pPr algn="ctr"/>
              <a:r>
                <a:rPr lang="en-ZA" sz="1400" dirty="0" smtClean="0"/>
                <a:t>Successful reintegration</a:t>
              </a:r>
              <a:endParaRPr lang="en-ZA" sz="1400" dirty="0"/>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smtClean="0"/>
                <a:t>5. </a:t>
              </a:r>
            </a:p>
            <a:p>
              <a:pPr algn="ctr"/>
              <a:r>
                <a:rPr lang="en-ZA" sz="1400" dirty="0" smtClean="0"/>
                <a:t>Healthy incarcerated population</a:t>
              </a:r>
              <a:endParaRPr lang="en-ZA" sz="1400" dirty="0"/>
            </a:p>
          </p:txBody>
        </p:sp>
        <p:sp>
          <p:nvSpPr>
            <p:cNvPr id="58" name="TextBox 57"/>
            <p:cNvSpPr txBox="1"/>
            <p:nvPr/>
          </p:nvSpPr>
          <p:spPr>
            <a:xfrm>
              <a:off x="6514259" y="3142977"/>
              <a:ext cx="1083103" cy="1169551"/>
            </a:xfrm>
            <a:prstGeom prst="rect">
              <a:avLst/>
            </a:prstGeom>
            <a:noFill/>
          </p:spPr>
          <p:txBody>
            <a:bodyPr wrap="square" rtlCol="0">
              <a:spAutoFit/>
            </a:bodyPr>
            <a:lstStyle/>
            <a:p>
              <a:pPr algn="ctr"/>
              <a:r>
                <a:rPr lang="en-ZA" sz="1400" dirty="0" smtClean="0"/>
                <a:t>6. </a:t>
              </a:r>
            </a:p>
            <a:p>
              <a:pPr algn="ctr"/>
              <a:r>
                <a:rPr lang="en-ZA" sz="1400" dirty="0" smtClean="0"/>
                <a:t>High performing ethical  organisation</a:t>
              </a:r>
              <a:endParaRPr lang="en-ZA" sz="1400" dirty="0"/>
            </a:p>
          </p:txBody>
        </p:sp>
      </p:grpSp>
      <p:sp>
        <p:nvSpPr>
          <p:cNvPr id="59" name="Rounded Rectangle 58">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0" name="TextBox 59">
            <a:extLst>
              <a:ext uri="{FF2B5EF4-FFF2-40B4-BE49-F238E27FC236}">
                <a16:creationId xmlns:a16="http://schemas.microsoft.com/office/drawing/2014/main" xmlns="" id="{3D1D2E24-36FA-6149-B377-163EFDF93ABC}"/>
              </a:ext>
            </a:extLst>
          </p:cNvPr>
          <p:cNvSpPr txBox="1"/>
          <p:nvPr/>
        </p:nvSpPr>
        <p:spPr>
          <a:xfrm>
            <a:off x="989159" y="792228"/>
            <a:ext cx="5507894"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3: Increased access to needs based rehabilitation programmes</a:t>
            </a:r>
            <a:endParaRPr lang="da-DK" sz="1400" b="1" dirty="0">
              <a:solidFill>
                <a:srgbClr val="FFFFFF"/>
              </a:solidFill>
              <a:latin typeface="Segoe UI Light"/>
              <a:cs typeface="Segoe UI" panose="020B0502040204020203" pitchFamily="34" charset="0"/>
            </a:endParaRPr>
          </a:p>
        </p:txBody>
      </p:sp>
      <p:cxnSp>
        <p:nvCxnSpPr>
          <p:cNvPr id="61" name="Straight Connector 60">
            <a:extLst>
              <a:ext uri="{FF2B5EF4-FFF2-40B4-BE49-F238E27FC236}">
                <a16:creationId xmlns:a16="http://schemas.microsoft.com/office/drawing/2014/main" xmlns="" id="{D4D9F918-F730-4449-AB3E-2E8143B1A414}"/>
              </a:ext>
            </a:extLst>
          </p:cNvPr>
          <p:cNvCxnSpPr>
            <a:cxnSpLocks/>
          </p:cNvCxnSpPr>
          <p:nvPr/>
        </p:nvCxnSpPr>
        <p:spPr>
          <a:xfrm>
            <a:off x="6487428" y="899950"/>
            <a:ext cx="5346373" cy="10774"/>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4"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9276" y="1162847"/>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5708" y="4186018"/>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5708" y="3690030"/>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Security and Facilities)</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4" name="Round Single Corner Rectangle 3"/>
          <p:cNvSpPr/>
          <p:nvPr/>
        </p:nvSpPr>
        <p:spPr>
          <a:xfrm>
            <a:off x="7897452" y="1164583"/>
            <a:ext cx="3746805"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4136297" y="1181702"/>
            <a:ext cx="3723812"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TextBox 26">
            <a:extLst>
              <a:ext uri="{FF2B5EF4-FFF2-40B4-BE49-F238E27FC236}">
                <a16:creationId xmlns:a16="http://schemas.microsoft.com/office/drawing/2014/main" xmlns="" id="{3D1D2E24-36FA-6149-B377-163EFDF93ABC}"/>
              </a:ext>
            </a:extLst>
          </p:cNvPr>
          <p:cNvSpPr txBox="1"/>
          <p:nvPr/>
        </p:nvSpPr>
        <p:spPr>
          <a:xfrm>
            <a:off x="989159" y="792228"/>
            <a:ext cx="5507894"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3: Increased access to needs based rehabilitation programmes</a:t>
            </a:r>
            <a:endParaRPr lang="da-DK" sz="1400" b="1" dirty="0">
              <a:solidFill>
                <a:srgbClr val="FFFFFF"/>
              </a:solidFill>
              <a:latin typeface="Segoe UI Light"/>
              <a:cs typeface="Segoe UI" panose="020B0502040204020203" pitchFamily="34" charset="0"/>
            </a:endParaRPr>
          </a:p>
        </p:txBody>
      </p:sp>
      <p:cxnSp>
        <p:nvCxnSpPr>
          <p:cNvPr id="28" name="Straight Connector 27">
            <a:extLst>
              <a:ext uri="{FF2B5EF4-FFF2-40B4-BE49-F238E27FC236}">
                <a16:creationId xmlns:a16="http://schemas.microsoft.com/office/drawing/2014/main" xmlns="" id="{D4D9F918-F730-4449-AB3E-2E8143B1A414}"/>
              </a:ext>
            </a:extLst>
          </p:cNvPr>
          <p:cNvCxnSpPr>
            <a:cxnSpLocks/>
          </p:cNvCxnSpPr>
          <p:nvPr/>
        </p:nvCxnSpPr>
        <p:spPr>
          <a:xfrm>
            <a:off x="6487428" y="899950"/>
            <a:ext cx="5346373" cy="10774"/>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 xmlns:a16="http://schemas.microsoft.com/office/drawing/2014/main"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 xmlns:a16="http://schemas.microsoft.com/office/drawing/2014/main"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dirty="0">
                <a:latin typeface="+mj-lt"/>
              </a:rPr>
              <a:t>PRIORITY 1: </a:t>
            </a:r>
            <a:endParaRPr lang="en-US" sz="1600" dirty="0" smtClean="0">
              <a:latin typeface="+mj-lt"/>
            </a:endParaRPr>
          </a:p>
          <a:p>
            <a:r>
              <a:rPr lang="en-US" sz="1600" dirty="0" smtClean="0">
                <a:latin typeface="+mj-lt"/>
              </a:rPr>
              <a:t>Building </a:t>
            </a:r>
            <a:r>
              <a:rPr lang="en-US" sz="1600" dirty="0">
                <a:latin typeface="+mj-lt"/>
              </a:rPr>
              <a:t>a capable, ethical and developmental state</a:t>
            </a:r>
            <a:endParaRPr lang="en-US" sz="1600" dirty="0">
              <a:latin typeface="+mj-lt"/>
              <a:cs typeface="Arial" panose="020B0604020202020204" pitchFamily="34" charset="0"/>
            </a:endParaRPr>
          </a:p>
        </p:txBody>
      </p:sp>
      <p:sp>
        <p:nvSpPr>
          <p:cNvPr id="10" name="Oval 9">
            <a:extLst>
              <a:ext uri="{FF2B5EF4-FFF2-40B4-BE49-F238E27FC236}">
                <a16:creationId xmlns="" xmlns:a16="http://schemas.microsoft.com/office/drawing/2014/main"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 xmlns:a16="http://schemas.microsoft.com/office/drawing/2014/main"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 xmlns:a16="http://schemas.microsoft.com/office/drawing/2014/main"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 xmlns:a16="http://schemas.microsoft.com/office/drawing/2014/main"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 xmlns:a16="http://schemas.microsoft.com/office/drawing/2014/main"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 xmlns:a16="http://schemas.microsoft.com/office/drawing/2014/main"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 xmlns:a16="http://schemas.microsoft.com/office/drawing/2014/main"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 xmlns:a16="http://schemas.microsoft.com/office/drawing/2014/main"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 xmlns:a16="http://schemas.microsoft.com/office/drawing/2014/main"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b="1"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 xmlns:a16="http://schemas.microsoft.com/office/drawing/2014/main" id="{8EEB3693-848E-488B-AABF-EBC1DE1C5DC1}"/>
              </a:ext>
            </a:extLst>
          </p:cNvPr>
          <p:cNvGraphicFramePr/>
          <p:nvPr>
            <p:extLst>
              <p:ext uri="{D42A27DB-BD31-4B8C-83A1-F6EECF244321}">
                <p14:modId xmlns:p14="http://schemas.microsoft.com/office/powerpoint/2010/main" val="27498922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lc="http://schemas.openxmlformats.org/drawingml/2006/lockedCanvas" xmlns="" xmlns:a16="http://schemas.microsoft.com/office/drawing/2014/main"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 xmlns:a16="http://schemas.microsoft.com/office/drawing/2014/main"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2019 MTSF contributions</a:t>
            </a:r>
            <a:endParaRPr lang="en-US" sz="4000" dirty="0">
              <a:solidFill>
                <a:srgbClr val="000000"/>
              </a:solidFill>
              <a:latin typeface="Georgia"/>
            </a:endParaRPr>
          </a:p>
        </p:txBody>
      </p:sp>
      <p:graphicFrame>
        <p:nvGraphicFramePr>
          <p:cNvPr id="7" name="Table 6"/>
          <p:cNvGraphicFramePr>
            <a:graphicFrameLocks noGrp="1"/>
          </p:cNvGraphicFramePr>
          <p:nvPr>
            <p:extLst>
              <p:ext uri="{D42A27DB-BD31-4B8C-83A1-F6EECF244321}">
                <p14:modId xmlns:p14="http://schemas.microsoft.com/office/powerpoint/2010/main" val="3218541818"/>
              </p:ext>
            </p:extLst>
          </p:nvPr>
        </p:nvGraphicFramePr>
        <p:xfrm>
          <a:off x="455195" y="1439021"/>
          <a:ext cx="11010902" cy="493992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Priority 3: Education,</a:t>
                      </a:r>
                      <a:r>
                        <a:rPr lang="en-US" sz="1600" baseline="0" dirty="0" smtClean="0">
                          <a:solidFill>
                            <a:schemeClr val="tx1"/>
                          </a:solidFill>
                          <a:latin typeface="+mj-lt"/>
                        </a:rPr>
                        <a:t> skills and health</a:t>
                      </a:r>
                      <a:endParaRPr lang="en-ZA" sz="16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accent6">
                        <a:lumMod val="20000"/>
                        <a:lumOff val="80000"/>
                      </a:schemeClr>
                    </a:solid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Percentage of eligible offenders with</a:t>
                      </a:r>
                      <a:r>
                        <a:rPr lang="en-US" sz="1600" kern="1200" baseline="0" dirty="0" smtClean="0">
                          <a:solidFill>
                            <a:schemeClr val="tx1"/>
                          </a:solidFill>
                          <a:latin typeface="+mj-lt"/>
                          <a:ea typeface="+mn-ea"/>
                          <a:cs typeface="+mn-cs"/>
                        </a:rPr>
                        <a:t> CSPs who complete correctional </a:t>
                      </a:r>
                      <a:r>
                        <a:rPr lang="en-US" sz="1600" kern="1200" baseline="0" dirty="0" err="1" smtClean="0">
                          <a:solidFill>
                            <a:schemeClr val="tx1"/>
                          </a:solidFill>
                          <a:latin typeface="+mj-lt"/>
                          <a:ea typeface="+mn-ea"/>
                          <a:cs typeface="+mn-cs"/>
                        </a:rPr>
                        <a:t>programmes</a:t>
                      </a:r>
                      <a:endParaRPr lang="en-ZA" sz="1600" kern="1200" dirty="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80%</a:t>
                      </a:r>
                      <a:endParaRPr lang="en-ZA" sz="1600" kern="1200" dirty="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50%</a:t>
                      </a:r>
                      <a:endParaRPr lang="en-ZA" sz="16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j-lt"/>
                        </a:rPr>
                        <a:t>Percentage of offenders participating in long skills </a:t>
                      </a:r>
                      <a:r>
                        <a:rPr lang="en-US" sz="1600" dirty="0" err="1" smtClean="0">
                          <a:solidFill>
                            <a:schemeClr val="tx1"/>
                          </a:solidFill>
                          <a:latin typeface="+mj-lt"/>
                        </a:rPr>
                        <a:t>programmes</a:t>
                      </a:r>
                      <a:endParaRPr lang="en-ZA" sz="16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l" defTabSz="914400" rtl="0" eaLnBrk="1" latinLnBrk="0" hangingPunct="1"/>
                      <a:r>
                        <a:rPr lang="en-US" sz="1600" kern="1200" dirty="0" smtClean="0">
                          <a:solidFill>
                            <a:schemeClr val="tx1"/>
                          </a:solidFill>
                          <a:latin typeface="+mj-lt"/>
                          <a:ea typeface="+mn-ea"/>
                          <a:cs typeface="+mn-cs"/>
                        </a:rPr>
                        <a:t>80%</a:t>
                      </a:r>
                      <a:endParaRPr lang="en-ZA" sz="1600" kern="1200" dirty="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60%</a:t>
                      </a:r>
                      <a:endParaRPr lang="en-ZA" sz="16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j-lt"/>
                        </a:rPr>
                        <a:t>Percentage of offenders participating in short skills </a:t>
                      </a:r>
                      <a:r>
                        <a:rPr lang="en-US" sz="1600" dirty="0" err="1" smtClean="0">
                          <a:solidFill>
                            <a:schemeClr val="tx1"/>
                          </a:solidFill>
                          <a:latin typeface="+mj-lt"/>
                        </a:rPr>
                        <a:t>programmes</a:t>
                      </a:r>
                      <a:endParaRPr lang="en-US" sz="16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1600" dirty="0" smtClean="0">
                          <a:solidFill>
                            <a:schemeClr val="tx1"/>
                          </a:solidFill>
                          <a:latin typeface="+mj-lt"/>
                        </a:rPr>
                        <a:t>80%</a:t>
                      </a:r>
                    </a:p>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1600" dirty="0" smtClean="0">
                          <a:solidFill>
                            <a:schemeClr val="tx1"/>
                          </a:solidFill>
                          <a:latin typeface="+mj-lt"/>
                        </a:rPr>
                        <a:t>60%</a:t>
                      </a:r>
                    </a:p>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900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2019 MTSF contributions</a:t>
            </a:r>
            <a:endParaRPr lang="en-US" sz="4000" dirty="0">
              <a:solidFill>
                <a:srgbClr val="000000"/>
              </a:solidFill>
              <a:latin typeface="Georgia"/>
            </a:endParaRPr>
          </a:p>
        </p:txBody>
      </p:sp>
      <p:graphicFrame>
        <p:nvGraphicFramePr>
          <p:cNvPr id="7" name="Table 6"/>
          <p:cNvGraphicFramePr>
            <a:graphicFrameLocks noGrp="1"/>
          </p:cNvGraphicFramePr>
          <p:nvPr>
            <p:extLst/>
          </p:nvPr>
        </p:nvGraphicFramePr>
        <p:xfrm>
          <a:off x="647700" y="1265766"/>
          <a:ext cx="11010902" cy="445224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Priority 3: Education,</a:t>
                      </a:r>
                      <a:r>
                        <a:rPr lang="en-US" sz="1600" baseline="0" dirty="0" smtClean="0">
                          <a:solidFill>
                            <a:schemeClr val="tx1"/>
                          </a:solidFill>
                          <a:latin typeface="+mj-lt"/>
                        </a:rPr>
                        <a:t> skills and health</a:t>
                      </a:r>
                      <a:endParaRPr lang="en-ZA" sz="16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accent6">
                        <a:lumMod val="20000"/>
                        <a:lumOff val="80000"/>
                      </a:schemeClr>
                    </a:solid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Percentage of offenders participating in TVET College </a:t>
                      </a:r>
                      <a:r>
                        <a:rPr lang="en-US" sz="1600" kern="1200" dirty="0" err="1" smtClean="0">
                          <a:solidFill>
                            <a:schemeClr val="tx1"/>
                          </a:solidFill>
                          <a:latin typeface="+mj-lt"/>
                          <a:ea typeface="+mn-ea"/>
                          <a:cs typeface="+mn-cs"/>
                        </a:rPr>
                        <a:t>programmes</a:t>
                      </a:r>
                      <a:endParaRPr lang="en-US" sz="16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80%</a:t>
                      </a:r>
                      <a:endParaRPr lang="en-ZA" sz="1600" kern="1200" dirty="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50%</a:t>
                      </a:r>
                      <a:endParaRPr lang="en-ZA" sz="16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j-lt"/>
                        </a:rPr>
                        <a:t>Percentage of offenders participating in GET per academic year</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l" defTabSz="914400" rtl="0" eaLnBrk="1" latinLnBrk="0" hangingPunct="1"/>
                      <a:r>
                        <a:rPr lang="en-US" sz="1600" kern="1200" dirty="0" smtClean="0">
                          <a:solidFill>
                            <a:schemeClr val="tx1"/>
                          </a:solidFill>
                          <a:latin typeface="+mj-lt"/>
                          <a:ea typeface="+mn-ea"/>
                          <a:cs typeface="+mn-cs"/>
                        </a:rPr>
                        <a:t>80%</a:t>
                      </a:r>
                      <a:endParaRPr lang="en-ZA" sz="1600" kern="1200" dirty="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kern="1200" dirty="0" smtClean="0">
                          <a:solidFill>
                            <a:schemeClr val="tx1"/>
                          </a:solidFill>
                          <a:latin typeface="+mj-lt"/>
                          <a:ea typeface="+mn-ea"/>
                          <a:cs typeface="+mn-cs"/>
                        </a:rPr>
                        <a:t>60%</a:t>
                      </a:r>
                      <a:endParaRPr lang="en-ZA" sz="16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latin typeface="+mj-lt"/>
                        <a:ea typeface="+mn-ea"/>
                        <a:cs typeface="+mn-cs"/>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j-lt"/>
                        </a:rPr>
                        <a:t>Percentage of offenders participating in GET per academic year</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1600" dirty="0" smtClean="0">
                          <a:solidFill>
                            <a:schemeClr val="tx1"/>
                          </a:solidFill>
                          <a:latin typeface="+mj-lt"/>
                        </a:rPr>
                        <a:t>80%</a:t>
                      </a:r>
                    </a:p>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1600" dirty="0" smtClean="0">
                          <a:solidFill>
                            <a:schemeClr val="tx1"/>
                          </a:solidFill>
                          <a:latin typeface="+mj-lt"/>
                        </a:rPr>
                        <a:t>60%</a:t>
                      </a:r>
                    </a:p>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46296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3662</TotalTime>
  <Words>2092</Words>
  <Application>Microsoft Office PowerPoint</Application>
  <PresentationFormat>Widescreen</PresentationFormat>
  <Paragraphs>372</Paragraphs>
  <Slides>21</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3"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Results chain</vt:lpstr>
      <vt:lpstr>Results chain</vt:lpstr>
      <vt:lpstr>Rehabilitation progressing toward a balanced centralised and outsourced function</vt:lpstr>
      <vt:lpstr>Modes of service delivery Incarceration</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127</cp:revision>
  <dcterms:created xsi:type="dcterms:W3CDTF">2020-09-14T09:49:54Z</dcterms:created>
  <dcterms:modified xsi:type="dcterms:W3CDTF">2020-10-07T07:17:18Z</dcterms:modified>
</cp:coreProperties>
</file>