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BC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6F728-561E-4E6C-BAC4-3FDD9440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BC9D66-8D44-478E-AB05-472630C1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5089FE-CE46-4C54-8844-F51D0B5F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F6543F-E338-43EE-9659-B1F3B354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6BBE43-6D1B-474B-81FB-6B79BFDA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20877-41A8-4BCF-B226-ED18D98E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710C09-25C4-43B0-9AEF-2325D02E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B085D5-8486-4E04-8103-DE32EA3C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3E3696-3E59-4F8B-BE18-3133217D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BE0F54-8938-41C7-82B4-C56217BB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8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E50CB4-94DB-4700-8E2F-40E90C5DB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5C6BFF-3E98-4DC0-8DFF-E579A3BCD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FFCD8-92FC-4672-A81A-A5819EDE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908992-224E-499E-96D3-7769ADB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C5622-66A9-4D70-8724-0D567739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5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F2944-CD9C-4FB5-A0C7-621A87A1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1A7A3C-8298-4925-A0A3-9F70AC2E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22B87-6FB9-4F87-9810-35B69464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218847-C315-4C55-BAC6-03A1AA4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EFE00-2D12-4406-A95C-1BF14567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5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B1366-174D-45EC-BD88-F980D865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0D19A8-AEB8-482D-8F13-BD953F27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814B90-F6E9-4D26-BF69-ADB349AE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4A9DAD-013C-4027-AC7F-A2AAAA2B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6D2A19-F4FC-464C-A55F-C1F1EC14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7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11DF1-25B7-4BD8-9F8B-54F33DD5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53E3BE-DCBE-4CC8-AE86-9E96D746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844162-8E49-40DF-8692-8FB349E9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72F110-54AD-4733-B2C4-45795637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DAD72D-AD80-4370-83B6-7D021E1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16F4D9-B1D4-4FA8-BE90-C9A41B6A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CD55B0-8F63-4EEF-B0E7-7C75A1174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780715-75E6-47D3-BEF2-8A624C5B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BF89AE-869E-4E2D-9588-8AF3590B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A3D75F-B6D6-4039-B62C-329B91C6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70461-BA24-499A-B94A-19E31A6D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5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11B67-6486-48A8-B9C6-7BE28C93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F535E5-85A8-43D5-85D9-1403528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23761-ACD7-49EC-8C79-547A8B857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FA70B13-9F25-4D7F-A6D3-97F952DD5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145D64-1B69-4E69-B93F-B2327266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D99291D-DFEF-4309-A378-1A60B9DF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E80C2C-58F2-4673-9183-A499A392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61F43F-0C1C-49FF-B2D8-DD90338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3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3F368A-4E93-4D7F-9029-6B4A8596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D54615-DDA5-41AB-8C27-2188BD72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AD342C-DAB3-4157-B778-EFC95EE2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35F55A-9201-488E-AD35-FB37F93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1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0F5EE7F-3DBB-469C-8B64-5324DB38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489D70-E202-4768-9202-B93B4CC2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B20AB1-86F0-4A4D-AB07-3A153EC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62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62C2A4-9622-47DC-9B00-882CFED8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507FE0-67C3-4BD1-A829-F9EDDCA98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067AA2-DB24-4F1F-AC5D-904E0CCE6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15683E-49FA-4718-BA99-F90E7215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90B357-5E8C-4950-A575-B1C527F2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DE7806-9CDA-4464-8F4B-BAE85BA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5690A8-0833-4CDA-8B8E-5BC58AE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ECEF8B-56C3-425E-929E-142377AC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9A183A-6DF1-4F50-998C-0BB9A002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57C611-E00D-470E-AE5C-AB08001E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073ADE-E51E-4BFB-B305-6ABC50BB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2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47DB20-43E3-4E51-A101-622596DD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5FA13BB-A760-4669-9B11-D15A7BDB8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5D4BBC-2FD9-4B8A-88B0-35CB3581A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E4F2F8-80FD-42A4-B42B-C3D3DCE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59931A-BE13-412E-A8D6-63FA3A2C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7B004-9AA7-427F-B5A5-18E85413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1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5FA138-C7C0-4413-ADD4-F97B1AEF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A27381-0812-4282-8564-A4BB14CD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149AF-F275-4D23-B3CA-B1F58957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2FD026-52B4-4CAC-B30F-7A45316A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C3BAD2-6024-4D9A-B7BC-8FA72980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87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530284-B27F-4104-B5B1-05A5071F1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710ED5-CAA1-40F1-AB4B-E2FD5704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2BB4D-9461-468D-9E3E-B158058E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0E6E61-3A80-477F-AFA0-95EDACED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3A61A-93A7-448A-8C7F-A54957D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06F728-561E-4E6C-BAC4-3FDD9440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BC9D66-8D44-478E-AB05-472630C1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5089FE-CE46-4C54-8844-F51D0B5F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F6543F-E338-43EE-9659-B1F3B354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6BBE43-6D1B-474B-81FB-6B79BFDA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76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5690A8-0833-4CDA-8B8E-5BC58AE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ECEF8B-56C3-425E-929E-142377AC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9A183A-6DF1-4F50-998C-0BB9A002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57C611-E00D-470E-AE5C-AB08001E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073ADE-E51E-4BFB-B305-6ABC50BB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4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1E04C-93AA-44F4-AF88-E7C59141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B85696-EF09-457D-B27F-4BA7D5CA0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BB3E2C-D14C-46E7-920F-C3E02159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634870-4A5B-43D4-B6AB-5A257B29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13E700-2987-4ED9-9EF1-04B76A87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2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F7596-C3C7-4524-ACF1-034E508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BF1D6A-2A67-4799-A897-3177ACDD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744B26-9DFA-4D61-A9D1-D9030D1C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785D21-4D55-4291-8178-9B0161B7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6D23C9-638C-470B-9D3C-6985548C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9CD962-C6FF-4FEC-9335-416F0396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43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1836A-8489-40ED-858A-1C4864F9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CA981D-5966-4BCC-AD96-85942B08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5FE9B7-0E00-4B11-B4BD-6C01986AF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7FAEAC-D9EC-4A38-9CC4-2C67B3625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580B6F-1F46-43A5-AD0C-9786191F4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5EE713A-3487-40EF-B6D9-A6C673F0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A602A6-FA9E-4C77-89C0-D613FCD8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C56B24-354A-4F55-98EB-74CB508C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10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06EC9-A899-4ADE-A45F-07A31E77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FF620C-71D9-4D5C-AAA9-3D44D9BF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1F869A-C134-49E0-BF1D-4264E207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CE29AE-3397-4B51-8956-89BFA52A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79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11C9A8A-40F9-4F33-BE0C-E4CC5708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2BCC3F-BD75-4CDC-8F9C-8EE25C98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3E04CB-5B07-4E34-A5D8-841C2F7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1E04C-93AA-44F4-AF88-E7C59141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B85696-EF09-457D-B27F-4BA7D5CA0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BB3E2C-D14C-46E7-920F-C3E02159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634870-4A5B-43D4-B6AB-5A257B29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13E700-2987-4ED9-9EF1-04B76A87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30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BEEBE-BC0C-46CD-88D9-8937507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E6C5EC-791E-45E9-805F-26E2FF4F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5B9474-8EA0-441C-9D2F-4404C849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FF9AB3-58FE-4819-80BB-D798DAF4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7501EF-7276-40D1-86A1-F919AF71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DDF06-3991-45A6-8FED-EBA23A6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06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DB8D6-DD0D-4924-A8FC-FFFECDE3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3BB2B4-F87D-4C9F-A97B-A84E18A09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CC00DF-D930-4442-BD7D-8431043D6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E8F5E9-1E46-44FE-9257-DBF19310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9F8497-9185-4549-830A-7E6C4631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7C2275-CAEE-4DAB-82D2-F81C661A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9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E20877-41A8-4BCF-B226-ED18D98E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710C09-25C4-43B0-9AEF-2325D02E6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B085D5-8486-4E04-8103-DE32EA3C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3E3696-3E59-4F8B-BE18-3133217D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BE0F54-8938-41C7-82B4-C56217BB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4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E50CB4-94DB-4700-8E2F-40E90C5DB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5C6BFF-3E98-4DC0-8DFF-E579A3BCD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7FFCD8-92FC-4672-A81A-A5819EDE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908992-224E-499E-96D3-7769ADB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C5622-66A9-4D70-8724-0D567739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F7596-C3C7-4524-ACF1-034E508F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BF1D6A-2A67-4799-A897-3177ACDD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744B26-9DFA-4D61-A9D1-D9030D1CC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785D21-4D55-4291-8178-9B0161B7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6D23C9-638C-470B-9D3C-6985548C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9CD962-C6FF-4FEC-9335-416F0396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11836A-8489-40ED-858A-1C4864F9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CA981D-5966-4BCC-AD96-85942B08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5FE9B7-0E00-4B11-B4BD-6C01986AF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7FAEAC-D9EC-4A38-9CC4-2C67B3625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580B6F-1F46-43A5-AD0C-9786191F4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5EE713A-3487-40EF-B6D9-A6C673F0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A602A6-FA9E-4C77-89C0-D613FCD8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C56B24-354A-4F55-98EB-74CB508C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06EC9-A899-4ADE-A45F-07A31E77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FF620C-71D9-4D5C-AAA9-3D44D9BF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1F869A-C134-49E0-BF1D-4264E207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CE29AE-3397-4B51-8956-89BFA52A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11C9A8A-40F9-4F33-BE0C-E4CC5708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2BCC3F-BD75-4CDC-8F9C-8EE25C98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3E04CB-5B07-4E34-A5D8-841C2F7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8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BEEBE-BC0C-46CD-88D9-8937507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E6C5EC-791E-45E9-805F-26E2FF4F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5B9474-8EA0-441C-9D2F-4404C849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FF9AB3-58FE-4819-80BB-D798DAF4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7501EF-7276-40D1-86A1-F919AF71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DDF06-3991-45A6-8FED-EBA23A6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DB8D6-DD0D-4924-A8FC-FFFECDE3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3BB2B4-F87D-4C9F-A97B-A84E18A09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CC00DF-D930-4442-BD7D-8431043D6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E8F5E9-1E46-44FE-9257-DBF19310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9F8497-9185-4549-830A-7E6C4631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7C2275-CAEE-4DAB-82D2-F81C661A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1944D0-5363-4104-8FB5-85F53019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882714-D783-4228-8BC9-D93CB1BE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7084C-43A6-49A4-9E8C-BD92F8E09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53483E-6F74-40B0-85FE-C6A645F2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0E6222-1EF1-4098-B6F1-FE87B6F76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29CE782-4944-490A-912E-EB22A1E8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161255-6D00-444E-BA2F-F1F8294C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02255-5B30-4F80-A486-2667EAA52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2500-2DCA-4720-8360-6E74C26DD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56C37-A666-4386-93EC-C50FD9DF7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1D3D8C-70E5-4120-972F-7D4FAE99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2E3D-61E0-450A-AD62-EE98E48601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B1944D0-5363-4104-8FB5-85F53019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882714-D783-4228-8BC9-D93CB1BE3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7084C-43A6-49A4-9E8C-BD92F8E09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F89B-F18A-423D-A9F4-860B11E3A7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53483E-6F74-40B0-85FE-C6A645F2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0E6222-1EF1-4098-B6F1-FE87B6F76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0E23-E44C-4D0E-817A-DB9E5FAB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1" y="1889768"/>
            <a:ext cx="7969623" cy="349623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EF1B47-623D-43FE-9106-B32A4365F3B3}"/>
              </a:ext>
            </a:extLst>
          </p:cNvPr>
          <p:cNvSpPr/>
          <p:nvPr/>
        </p:nvSpPr>
        <p:spPr>
          <a:xfrm>
            <a:off x="7680960" y="0"/>
            <a:ext cx="146304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9BA58D-DC3C-404D-B4B4-4E45262F15BE}"/>
              </a:ext>
            </a:extLst>
          </p:cNvPr>
          <p:cNvSpPr/>
          <p:nvPr/>
        </p:nvSpPr>
        <p:spPr>
          <a:xfrm>
            <a:off x="500743" y="0"/>
            <a:ext cx="3200400" cy="6858000"/>
          </a:xfrm>
          <a:prstGeom prst="rect">
            <a:avLst/>
          </a:prstGeom>
          <a:solidFill>
            <a:srgbClr val="008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1BDE8C-C874-4027-92B6-106F8C9E07A1}"/>
              </a:ext>
            </a:extLst>
          </p:cNvPr>
          <p:cNvSpPr txBox="1"/>
          <p:nvPr/>
        </p:nvSpPr>
        <p:spPr>
          <a:xfrm>
            <a:off x="636359" y="2156160"/>
            <a:ext cx="2827565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300" dirty="0" smtClean="0">
                <a:solidFill>
                  <a:prstClr val="white"/>
                </a:solidFill>
                <a:latin typeface="Century Gothic"/>
                <a:cs typeface="Segoe UI Semibold" panose="020B0702040204020203" pitchFamily="34" charset="0"/>
              </a:rPr>
              <a:t>DCS </a:t>
            </a:r>
            <a:r>
              <a:rPr lang="en-US" sz="3300" b="1" dirty="0" smtClean="0">
                <a:solidFill>
                  <a:prstClr val="white"/>
                </a:solidFill>
                <a:latin typeface="Century Gothic"/>
                <a:cs typeface="Segoe UI Semibold" panose="020B0702040204020203" pitchFamily="34" charset="0"/>
              </a:rPr>
              <a:t>Strategy/framework presentation</a:t>
            </a:r>
            <a:endParaRPr lang="en-US" sz="3300" dirty="0">
              <a:solidFill>
                <a:prstClr val="white"/>
              </a:solidFill>
              <a:latin typeface="Century Gothic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636360" y="4147267"/>
            <a:ext cx="28275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smtClean="0">
                <a:solidFill>
                  <a:prstClr val="white"/>
                </a:solidFill>
              </a:rPr>
              <a:t>Branch: </a:t>
            </a:r>
            <a:endParaRPr lang="en-US" sz="1200" dirty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Date: 17 August 2020 </a:t>
            </a:r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64B35A2-C474-4B4D-B4D3-5A0E615F455D}"/>
              </a:ext>
            </a:extLst>
          </p:cNvPr>
          <p:cNvGrpSpPr/>
          <p:nvPr/>
        </p:nvGrpSpPr>
        <p:grpSpPr>
          <a:xfrm>
            <a:off x="8363444" y="1801517"/>
            <a:ext cx="418113" cy="3254968"/>
            <a:chOff x="11151258" y="1100227"/>
            <a:chExt cx="557484" cy="4339957"/>
          </a:xfrm>
          <a:solidFill>
            <a:srgbClr val="9BC41D"/>
          </a:solidFill>
        </p:grpSpPr>
        <p:sp>
          <p:nvSpPr>
            <p:cNvPr id="13" name="Freeform 3886">
              <a:extLst>
                <a:ext uri="{FF2B5EF4-FFF2-40B4-BE49-F238E27FC236}">
                  <a16:creationId xmlns="" xmlns:a16="http://schemas.microsoft.com/office/drawing/2014/main" id="{027981EE-7A89-4001-9128-4EC0B9F0E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51258" y="1100227"/>
              <a:ext cx="557484" cy="554402"/>
            </a:xfrm>
            <a:custGeom>
              <a:avLst/>
              <a:gdLst>
                <a:gd name="T0" fmla="*/ 268 w 902"/>
                <a:gd name="T1" fmla="*/ 575 h 901"/>
                <a:gd name="T2" fmla="*/ 207 w 902"/>
                <a:gd name="T3" fmla="*/ 555 h 901"/>
                <a:gd name="T4" fmla="*/ 155 w 902"/>
                <a:gd name="T5" fmla="*/ 520 h 901"/>
                <a:gd name="T6" fmla="*/ 112 w 902"/>
                <a:gd name="T7" fmla="*/ 475 h 901"/>
                <a:gd name="T8" fmla="*/ 81 w 902"/>
                <a:gd name="T9" fmla="*/ 422 h 901"/>
                <a:gd name="T10" fmla="*/ 64 w 902"/>
                <a:gd name="T11" fmla="*/ 360 h 901"/>
                <a:gd name="T12" fmla="*/ 61 w 902"/>
                <a:gd name="T13" fmla="*/ 294 h 901"/>
                <a:gd name="T14" fmla="*/ 76 w 902"/>
                <a:gd name="T15" fmla="*/ 231 h 901"/>
                <a:gd name="T16" fmla="*/ 104 w 902"/>
                <a:gd name="T17" fmla="*/ 175 h 901"/>
                <a:gd name="T18" fmla="*/ 145 w 902"/>
                <a:gd name="T19" fmla="*/ 128 h 901"/>
                <a:gd name="T20" fmla="*/ 197 w 902"/>
                <a:gd name="T21" fmla="*/ 92 h 901"/>
                <a:gd name="T22" fmla="*/ 256 w 902"/>
                <a:gd name="T23" fmla="*/ 69 h 901"/>
                <a:gd name="T24" fmla="*/ 320 w 902"/>
                <a:gd name="T25" fmla="*/ 60 h 901"/>
                <a:gd name="T26" fmla="*/ 385 w 902"/>
                <a:gd name="T27" fmla="*/ 69 h 901"/>
                <a:gd name="T28" fmla="*/ 444 w 902"/>
                <a:gd name="T29" fmla="*/ 92 h 901"/>
                <a:gd name="T30" fmla="*/ 495 w 902"/>
                <a:gd name="T31" fmla="*/ 128 h 901"/>
                <a:gd name="T32" fmla="*/ 537 w 902"/>
                <a:gd name="T33" fmla="*/ 175 h 901"/>
                <a:gd name="T34" fmla="*/ 564 w 902"/>
                <a:gd name="T35" fmla="*/ 231 h 901"/>
                <a:gd name="T36" fmla="*/ 579 w 902"/>
                <a:gd name="T37" fmla="*/ 294 h 901"/>
                <a:gd name="T38" fmla="*/ 577 w 902"/>
                <a:gd name="T39" fmla="*/ 360 h 901"/>
                <a:gd name="T40" fmla="*/ 560 w 902"/>
                <a:gd name="T41" fmla="*/ 422 h 901"/>
                <a:gd name="T42" fmla="*/ 529 w 902"/>
                <a:gd name="T43" fmla="*/ 475 h 901"/>
                <a:gd name="T44" fmla="*/ 486 w 902"/>
                <a:gd name="T45" fmla="*/ 520 h 901"/>
                <a:gd name="T46" fmla="*/ 432 w 902"/>
                <a:gd name="T47" fmla="*/ 555 h 901"/>
                <a:gd name="T48" fmla="*/ 372 w 902"/>
                <a:gd name="T49" fmla="*/ 575 h 901"/>
                <a:gd name="T50" fmla="*/ 320 w 902"/>
                <a:gd name="T51" fmla="*/ 580 h 901"/>
                <a:gd name="T52" fmla="*/ 591 w 902"/>
                <a:gd name="T53" fmla="*/ 491 h 901"/>
                <a:gd name="T54" fmla="*/ 621 w 902"/>
                <a:gd name="T55" fmla="*/ 430 h 901"/>
                <a:gd name="T56" fmla="*/ 637 w 902"/>
                <a:gd name="T57" fmla="*/ 363 h 901"/>
                <a:gd name="T58" fmla="*/ 638 w 902"/>
                <a:gd name="T59" fmla="*/ 288 h 901"/>
                <a:gd name="T60" fmla="*/ 621 w 902"/>
                <a:gd name="T61" fmla="*/ 211 h 901"/>
                <a:gd name="T62" fmla="*/ 586 w 902"/>
                <a:gd name="T63" fmla="*/ 142 h 901"/>
                <a:gd name="T64" fmla="*/ 535 w 902"/>
                <a:gd name="T65" fmla="*/ 83 h 901"/>
                <a:gd name="T66" fmla="*/ 473 w 902"/>
                <a:gd name="T67" fmla="*/ 39 h 901"/>
                <a:gd name="T68" fmla="*/ 400 w 902"/>
                <a:gd name="T69" fmla="*/ 10 h 901"/>
                <a:gd name="T70" fmla="*/ 320 w 902"/>
                <a:gd name="T71" fmla="*/ 0 h 901"/>
                <a:gd name="T72" fmla="*/ 241 w 902"/>
                <a:gd name="T73" fmla="*/ 10 h 901"/>
                <a:gd name="T74" fmla="*/ 168 w 902"/>
                <a:gd name="T75" fmla="*/ 39 h 901"/>
                <a:gd name="T76" fmla="*/ 105 w 902"/>
                <a:gd name="T77" fmla="*/ 83 h 901"/>
                <a:gd name="T78" fmla="*/ 55 w 902"/>
                <a:gd name="T79" fmla="*/ 142 h 901"/>
                <a:gd name="T80" fmla="*/ 20 w 902"/>
                <a:gd name="T81" fmla="*/ 211 h 901"/>
                <a:gd name="T82" fmla="*/ 1 w 902"/>
                <a:gd name="T83" fmla="*/ 288 h 901"/>
                <a:gd name="T84" fmla="*/ 3 w 902"/>
                <a:gd name="T85" fmla="*/ 369 h 901"/>
                <a:gd name="T86" fmla="*/ 25 w 902"/>
                <a:gd name="T87" fmla="*/ 445 h 901"/>
                <a:gd name="T88" fmla="*/ 64 w 902"/>
                <a:gd name="T89" fmla="*/ 512 h 901"/>
                <a:gd name="T90" fmla="*/ 117 w 902"/>
                <a:gd name="T91" fmla="*/ 568 h 901"/>
                <a:gd name="T92" fmla="*/ 182 w 902"/>
                <a:gd name="T93" fmla="*/ 608 h 901"/>
                <a:gd name="T94" fmla="*/ 256 w 902"/>
                <a:gd name="T95" fmla="*/ 634 h 901"/>
                <a:gd name="T96" fmla="*/ 335 w 902"/>
                <a:gd name="T97" fmla="*/ 641 h 901"/>
                <a:gd name="T98" fmla="*/ 405 w 902"/>
                <a:gd name="T99" fmla="*/ 630 h 901"/>
                <a:gd name="T100" fmla="*/ 468 w 902"/>
                <a:gd name="T101" fmla="*/ 604 h 901"/>
                <a:gd name="T102" fmla="*/ 525 w 902"/>
                <a:gd name="T103" fmla="*/ 567 h 901"/>
                <a:gd name="T104" fmla="*/ 871 w 902"/>
                <a:gd name="T105" fmla="*/ 901 h 901"/>
                <a:gd name="T106" fmla="*/ 897 w 902"/>
                <a:gd name="T107" fmla="*/ 888 h 901"/>
                <a:gd name="T108" fmla="*/ 899 w 902"/>
                <a:gd name="T109" fmla="*/ 8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2" h="901">
                  <a:moveTo>
                    <a:pt x="320" y="580"/>
                  </a:moveTo>
                  <a:lnTo>
                    <a:pt x="307" y="580"/>
                  </a:lnTo>
                  <a:lnTo>
                    <a:pt x="294" y="579"/>
                  </a:lnTo>
                  <a:lnTo>
                    <a:pt x="281" y="577"/>
                  </a:lnTo>
                  <a:lnTo>
                    <a:pt x="268" y="575"/>
                  </a:lnTo>
                  <a:lnTo>
                    <a:pt x="256" y="572"/>
                  </a:lnTo>
                  <a:lnTo>
                    <a:pt x="243" y="569"/>
                  </a:lnTo>
                  <a:lnTo>
                    <a:pt x="231" y="564"/>
                  </a:lnTo>
                  <a:lnTo>
                    <a:pt x="219" y="560"/>
                  </a:lnTo>
                  <a:lnTo>
                    <a:pt x="207" y="555"/>
                  </a:lnTo>
                  <a:lnTo>
                    <a:pt x="197" y="549"/>
                  </a:lnTo>
                  <a:lnTo>
                    <a:pt x="186" y="543"/>
                  </a:lnTo>
                  <a:lnTo>
                    <a:pt x="175" y="535"/>
                  </a:lnTo>
                  <a:lnTo>
                    <a:pt x="164" y="529"/>
                  </a:lnTo>
                  <a:lnTo>
                    <a:pt x="155" y="520"/>
                  </a:lnTo>
                  <a:lnTo>
                    <a:pt x="145" y="513"/>
                  </a:lnTo>
                  <a:lnTo>
                    <a:pt x="136" y="504"/>
                  </a:lnTo>
                  <a:lnTo>
                    <a:pt x="128" y="495"/>
                  </a:lnTo>
                  <a:lnTo>
                    <a:pt x="119" y="486"/>
                  </a:lnTo>
                  <a:lnTo>
                    <a:pt x="112" y="475"/>
                  </a:lnTo>
                  <a:lnTo>
                    <a:pt x="104" y="466"/>
                  </a:lnTo>
                  <a:lnTo>
                    <a:pt x="98" y="455"/>
                  </a:lnTo>
                  <a:lnTo>
                    <a:pt x="91" y="444"/>
                  </a:lnTo>
                  <a:lnTo>
                    <a:pt x="86" y="432"/>
                  </a:lnTo>
                  <a:lnTo>
                    <a:pt x="81" y="422"/>
                  </a:lnTo>
                  <a:lnTo>
                    <a:pt x="76" y="410"/>
                  </a:lnTo>
                  <a:lnTo>
                    <a:pt x="72" y="397"/>
                  </a:lnTo>
                  <a:lnTo>
                    <a:pt x="69" y="385"/>
                  </a:lnTo>
                  <a:lnTo>
                    <a:pt x="66" y="372"/>
                  </a:lnTo>
                  <a:lnTo>
                    <a:pt x="64" y="360"/>
                  </a:lnTo>
                  <a:lnTo>
                    <a:pt x="61" y="347"/>
                  </a:lnTo>
                  <a:lnTo>
                    <a:pt x="60" y="334"/>
                  </a:lnTo>
                  <a:lnTo>
                    <a:pt x="60" y="320"/>
                  </a:lnTo>
                  <a:lnTo>
                    <a:pt x="60" y="307"/>
                  </a:lnTo>
                  <a:lnTo>
                    <a:pt x="61" y="294"/>
                  </a:lnTo>
                  <a:lnTo>
                    <a:pt x="64" y="281"/>
                  </a:lnTo>
                  <a:lnTo>
                    <a:pt x="66" y="268"/>
                  </a:lnTo>
                  <a:lnTo>
                    <a:pt x="69" y="256"/>
                  </a:lnTo>
                  <a:lnTo>
                    <a:pt x="72" y="243"/>
                  </a:lnTo>
                  <a:lnTo>
                    <a:pt x="76" y="231"/>
                  </a:lnTo>
                  <a:lnTo>
                    <a:pt x="81" y="219"/>
                  </a:lnTo>
                  <a:lnTo>
                    <a:pt x="86" y="207"/>
                  </a:lnTo>
                  <a:lnTo>
                    <a:pt x="91" y="197"/>
                  </a:lnTo>
                  <a:lnTo>
                    <a:pt x="98" y="186"/>
                  </a:lnTo>
                  <a:lnTo>
                    <a:pt x="104" y="175"/>
                  </a:lnTo>
                  <a:lnTo>
                    <a:pt x="112" y="164"/>
                  </a:lnTo>
                  <a:lnTo>
                    <a:pt x="119" y="155"/>
                  </a:lnTo>
                  <a:lnTo>
                    <a:pt x="128" y="145"/>
                  </a:lnTo>
                  <a:lnTo>
                    <a:pt x="136" y="137"/>
                  </a:lnTo>
                  <a:lnTo>
                    <a:pt x="145" y="128"/>
                  </a:lnTo>
                  <a:lnTo>
                    <a:pt x="155" y="119"/>
                  </a:lnTo>
                  <a:lnTo>
                    <a:pt x="164" y="112"/>
                  </a:lnTo>
                  <a:lnTo>
                    <a:pt x="175" y="104"/>
                  </a:lnTo>
                  <a:lnTo>
                    <a:pt x="186" y="98"/>
                  </a:lnTo>
                  <a:lnTo>
                    <a:pt x="197" y="92"/>
                  </a:lnTo>
                  <a:lnTo>
                    <a:pt x="207" y="86"/>
                  </a:lnTo>
                  <a:lnTo>
                    <a:pt x="219" y="81"/>
                  </a:lnTo>
                  <a:lnTo>
                    <a:pt x="231" y="77"/>
                  </a:lnTo>
                  <a:lnTo>
                    <a:pt x="243" y="72"/>
                  </a:lnTo>
                  <a:lnTo>
                    <a:pt x="256" y="69"/>
                  </a:lnTo>
                  <a:lnTo>
                    <a:pt x="268" y="66"/>
                  </a:lnTo>
                  <a:lnTo>
                    <a:pt x="281" y="64"/>
                  </a:lnTo>
                  <a:lnTo>
                    <a:pt x="294" y="61"/>
                  </a:lnTo>
                  <a:lnTo>
                    <a:pt x="307" y="60"/>
                  </a:lnTo>
                  <a:lnTo>
                    <a:pt x="320" y="60"/>
                  </a:lnTo>
                  <a:lnTo>
                    <a:pt x="334" y="60"/>
                  </a:lnTo>
                  <a:lnTo>
                    <a:pt x="347" y="61"/>
                  </a:lnTo>
                  <a:lnTo>
                    <a:pt x="360" y="64"/>
                  </a:lnTo>
                  <a:lnTo>
                    <a:pt x="372" y="66"/>
                  </a:lnTo>
                  <a:lnTo>
                    <a:pt x="385" y="69"/>
                  </a:lnTo>
                  <a:lnTo>
                    <a:pt x="397" y="72"/>
                  </a:lnTo>
                  <a:lnTo>
                    <a:pt x="410" y="77"/>
                  </a:lnTo>
                  <a:lnTo>
                    <a:pt x="422" y="81"/>
                  </a:lnTo>
                  <a:lnTo>
                    <a:pt x="432" y="86"/>
                  </a:lnTo>
                  <a:lnTo>
                    <a:pt x="444" y="92"/>
                  </a:lnTo>
                  <a:lnTo>
                    <a:pt x="455" y="98"/>
                  </a:lnTo>
                  <a:lnTo>
                    <a:pt x="466" y="104"/>
                  </a:lnTo>
                  <a:lnTo>
                    <a:pt x="475" y="112"/>
                  </a:lnTo>
                  <a:lnTo>
                    <a:pt x="486" y="119"/>
                  </a:lnTo>
                  <a:lnTo>
                    <a:pt x="495" y="128"/>
                  </a:lnTo>
                  <a:lnTo>
                    <a:pt x="504" y="137"/>
                  </a:lnTo>
                  <a:lnTo>
                    <a:pt x="513" y="145"/>
                  </a:lnTo>
                  <a:lnTo>
                    <a:pt x="522" y="155"/>
                  </a:lnTo>
                  <a:lnTo>
                    <a:pt x="529" y="164"/>
                  </a:lnTo>
                  <a:lnTo>
                    <a:pt x="537" y="175"/>
                  </a:lnTo>
                  <a:lnTo>
                    <a:pt x="543" y="186"/>
                  </a:lnTo>
                  <a:lnTo>
                    <a:pt x="549" y="197"/>
                  </a:lnTo>
                  <a:lnTo>
                    <a:pt x="555" y="207"/>
                  </a:lnTo>
                  <a:lnTo>
                    <a:pt x="560" y="219"/>
                  </a:lnTo>
                  <a:lnTo>
                    <a:pt x="564" y="231"/>
                  </a:lnTo>
                  <a:lnTo>
                    <a:pt x="569" y="243"/>
                  </a:lnTo>
                  <a:lnTo>
                    <a:pt x="572" y="256"/>
                  </a:lnTo>
                  <a:lnTo>
                    <a:pt x="575" y="268"/>
                  </a:lnTo>
                  <a:lnTo>
                    <a:pt x="577" y="281"/>
                  </a:lnTo>
                  <a:lnTo>
                    <a:pt x="579" y="294"/>
                  </a:lnTo>
                  <a:lnTo>
                    <a:pt x="580" y="307"/>
                  </a:lnTo>
                  <a:lnTo>
                    <a:pt x="580" y="320"/>
                  </a:lnTo>
                  <a:lnTo>
                    <a:pt x="580" y="334"/>
                  </a:lnTo>
                  <a:lnTo>
                    <a:pt x="579" y="347"/>
                  </a:lnTo>
                  <a:lnTo>
                    <a:pt x="577" y="360"/>
                  </a:lnTo>
                  <a:lnTo>
                    <a:pt x="575" y="372"/>
                  </a:lnTo>
                  <a:lnTo>
                    <a:pt x="572" y="385"/>
                  </a:lnTo>
                  <a:lnTo>
                    <a:pt x="569" y="397"/>
                  </a:lnTo>
                  <a:lnTo>
                    <a:pt x="564" y="410"/>
                  </a:lnTo>
                  <a:lnTo>
                    <a:pt x="560" y="422"/>
                  </a:lnTo>
                  <a:lnTo>
                    <a:pt x="555" y="432"/>
                  </a:lnTo>
                  <a:lnTo>
                    <a:pt x="549" y="444"/>
                  </a:lnTo>
                  <a:lnTo>
                    <a:pt x="543" y="455"/>
                  </a:lnTo>
                  <a:lnTo>
                    <a:pt x="537" y="466"/>
                  </a:lnTo>
                  <a:lnTo>
                    <a:pt x="529" y="475"/>
                  </a:lnTo>
                  <a:lnTo>
                    <a:pt x="522" y="486"/>
                  </a:lnTo>
                  <a:lnTo>
                    <a:pt x="513" y="495"/>
                  </a:lnTo>
                  <a:lnTo>
                    <a:pt x="504" y="504"/>
                  </a:lnTo>
                  <a:lnTo>
                    <a:pt x="495" y="513"/>
                  </a:lnTo>
                  <a:lnTo>
                    <a:pt x="486" y="520"/>
                  </a:lnTo>
                  <a:lnTo>
                    <a:pt x="475" y="529"/>
                  </a:lnTo>
                  <a:lnTo>
                    <a:pt x="466" y="535"/>
                  </a:lnTo>
                  <a:lnTo>
                    <a:pt x="455" y="543"/>
                  </a:lnTo>
                  <a:lnTo>
                    <a:pt x="444" y="549"/>
                  </a:lnTo>
                  <a:lnTo>
                    <a:pt x="432" y="555"/>
                  </a:lnTo>
                  <a:lnTo>
                    <a:pt x="422" y="560"/>
                  </a:lnTo>
                  <a:lnTo>
                    <a:pt x="410" y="564"/>
                  </a:lnTo>
                  <a:lnTo>
                    <a:pt x="397" y="569"/>
                  </a:lnTo>
                  <a:lnTo>
                    <a:pt x="385" y="572"/>
                  </a:lnTo>
                  <a:lnTo>
                    <a:pt x="372" y="575"/>
                  </a:lnTo>
                  <a:lnTo>
                    <a:pt x="360" y="577"/>
                  </a:lnTo>
                  <a:lnTo>
                    <a:pt x="347" y="579"/>
                  </a:lnTo>
                  <a:lnTo>
                    <a:pt x="334" y="580"/>
                  </a:lnTo>
                  <a:lnTo>
                    <a:pt x="320" y="580"/>
                  </a:lnTo>
                  <a:lnTo>
                    <a:pt x="320" y="580"/>
                  </a:lnTo>
                  <a:close/>
                  <a:moveTo>
                    <a:pt x="893" y="851"/>
                  </a:moveTo>
                  <a:lnTo>
                    <a:pt x="567" y="525"/>
                  </a:lnTo>
                  <a:lnTo>
                    <a:pt x="575" y="514"/>
                  </a:lnTo>
                  <a:lnTo>
                    <a:pt x="584" y="503"/>
                  </a:lnTo>
                  <a:lnTo>
                    <a:pt x="591" y="491"/>
                  </a:lnTo>
                  <a:lnTo>
                    <a:pt x="598" y="480"/>
                  </a:lnTo>
                  <a:lnTo>
                    <a:pt x="604" y="468"/>
                  </a:lnTo>
                  <a:lnTo>
                    <a:pt x="611" y="456"/>
                  </a:lnTo>
                  <a:lnTo>
                    <a:pt x="616" y="443"/>
                  </a:lnTo>
                  <a:lnTo>
                    <a:pt x="621" y="430"/>
                  </a:lnTo>
                  <a:lnTo>
                    <a:pt x="626" y="417"/>
                  </a:lnTo>
                  <a:lnTo>
                    <a:pt x="630" y="405"/>
                  </a:lnTo>
                  <a:lnTo>
                    <a:pt x="633" y="391"/>
                  </a:lnTo>
                  <a:lnTo>
                    <a:pt x="635" y="377"/>
                  </a:lnTo>
                  <a:lnTo>
                    <a:pt x="637" y="363"/>
                  </a:lnTo>
                  <a:lnTo>
                    <a:pt x="639" y="349"/>
                  </a:lnTo>
                  <a:lnTo>
                    <a:pt x="641" y="335"/>
                  </a:lnTo>
                  <a:lnTo>
                    <a:pt x="641" y="320"/>
                  </a:lnTo>
                  <a:lnTo>
                    <a:pt x="641" y="304"/>
                  </a:lnTo>
                  <a:lnTo>
                    <a:pt x="638" y="288"/>
                  </a:lnTo>
                  <a:lnTo>
                    <a:pt x="637" y="272"/>
                  </a:lnTo>
                  <a:lnTo>
                    <a:pt x="634" y="256"/>
                  </a:lnTo>
                  <a:lnTo>
                    <a:pt x="631" y="241"/>
                  </a:lnTo>
                  <a:lnTo>
                    <a:pt x="627" y="226"/>
                  </a:lnTo>
                  <a:lnTo>
                    <a:pt x="621" y="211"/>
                  </a:lnTo>
                  <a:lnTo>
                    <a:pt x="616" y="196"/>
                  </a:lnTo>
                  <a:lnTo>
                    <a:pt x="609" y="182"/>
                  </a:lnTo>
                  <a:lnTo>
                    <a:pt x="602" y="168"/>
                  </a:lnTo>
                  <a:lnTo>
                    <a:pt x="594" y="155"/>
                  </a:lnTo>
                  <a:lnTo>
                    <a:pt x="586" y="142"/>
                  </a:lnTo>
                  <a:lnTo>
                    <a:pt x="577" y="129"/>
                  </a:lnTo>
                  <a:lnTo>
                    <a:pt x="568" y="117"/>
                  </a:lnTo>
                  <a:lnTo>
                    <a:pt x="557" y="105"/>
                  </a:lnTo>
                  <a:lnTo>
                    <a:pt x="546" y="94"/>
                  </a:lnTo>
                  <a:lnTo>
                    <a:pt x="535" y="83"/>
                  </a:lnTo>
                  <a:lnTo>
                    <a:pt x="524" y="73"/>
                  </a:lnTo>
                  <a:lnTo>
                    <a:pt x="512" y="64"/>
                  </a:lnTo>
                  <a:lnTo>
                    <a:pt x="499" y="55"/>
                  </a:lnTo>
                  <a:lnTo>
                    <a:pt x="486" y="46"/>
                  </a:lnTo>
                  <a:lnTo>
                    <a:pt x="473" y="39"/>
                  </a:lnTo>
                  <a:lnTo>
                    <a:pt x="459" y="31"/>
                  </a:lnTo>
                  <a:lnTo>
                    <a:pt x="445" y="25"/>
                  </a:lnTo>
                  <a:lnTo>
                    <a:pt x="430" y="20"/>
                  </a:lnTo>
                  <a:lnTo>
                    <a:pt x="415" y="14"/>
                  </a:lnTo>
                  <a:lnTo>
                    <a:pt x="400" y="10"/>
                  </a:lnTo>
                  <a:lnTo>
                    <a:pt x="385" y="7"/>
                  </a:lnTo>
                  <a:lnTo>
                    <a:pt x="369" y="4"/>
                  </a:lnTo>
                  <a:lnTo>
                    <a:pt x="353" y="1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04" y="0"/>
                  </a:lnTo>
                  <a:lnTo>
                    <a:pt x="288" y="1"/>
                  </a:lnTo>
                  <a:lnTo>
                    <a:pt x="272" y="4"/>
                  </a:lnTo>
                  <a:lnTo>
                    <a:pt x="256" y="7"/>
                  </a:lnTo>
                  <a:lnTo>
                    <a:pt x="241" y="10"/>
                  </a:lnTo>
                  <a:lnTo>
                    <a:pt x="225" y="14"/>
                  </a:lnTo>
                  <a:lnTo>
                    <a:pt x="210" y="20"/>
                  </a:lnTo>
                  <a:lnTo>
                    <a:pt x="195" y="25"/>
                  </a:lnTo>
                  <a:lnTo>
                    <a:pt x="182" y="31"/>
                  </a:lnTo>
                  <a:lnTo>
                    <a:pt x="168" y="39"/>
                  </a:lnTo>
                  <a:lnTo>
                    <a:pt x="155" y="46"/>
                  </a:lnTo>
                  <a:lnTo>
                    <a:pt x="142" y="55"/>
                  </a:lnTo>
                  <a:lnTo>
                    <a:pt x="129" y="64"/>
                  </a:lnTo>
                  <a:lnTo>
                    <a:pt x="117" y="73"/>
                  </a:lnTo>
                  <a:lnTo>
                    <a:pt x="105" y="83"/>
                  </a:lnTo>
                  <a:lnTo>
                    <a:pt x="94" y="94"/>
                  </a:lnTo>
                  <a:lnTo>
                    <a:pt x="84" y="105"/>
                  </a:lnTo>
                  <a:lnTo>
                    <a:pt x="73" y="117"/>
                  </a:lnTo>
                  <a:lnTo>
                    <a:pt x="64" y="129"/>
                  </a:lnTo>
                  <a:lnTo>
                    <a:pt x="55" y="142"/>
                  </a:lnTo>
                  <a:lnTo>
                    <a:pt x="46" y="155"/>
                  </a:lnTo>
                  <a:lnTo>
                    <a:pt x="39" y="168"/>
                  </a:lnTo>
                  <a:lnTo>
                    <a:pt x="31" y="182"/>
                  </a:lnTo>
                  <a:lnTo>
                    <a:pt x="25" y="196"/>
                  </a:lnTo>
                  <a:lnTo>
                    <a:pt x="20" y="211"/>
                  </a:lnTo>
                  <a:lnTo>
                    <a:pt x="14" y="226"/>
                  </a:lnTo>
                  <a:lnTo>
                    <a:pt x="10" y="241"/>
                  </a:lnTo>
                  <a:lnTo>
                    <a:pt x="7" y="256"/>
                  </a:lnTo>
                  <a:lnTo>
                    <a:pt x="3" y="272"/>
                  </a:lnTo>
                  <a:lnTo>
                    <a:pt x="1" y="288"/>
                  </a:lnTo>
                  <a:lnTo>
                    <a:pt x="0" y="304"/>
                  </a:lnTo>
                  <a:lnTo>
                    <a:pt x="0" y="320"/>
                  </a:lnTo>
                  <a:lnTo>
                    <a:pt x="0" y="337"/>
                  </a:lnTo>
                  <a:lnTo>
                    <a:pt x="1" y="353"/>
                  </a:lnTo>
                  <a:lnTo>
                    <a:pt x="3" y="369"/>
                  </a:lnTo>
                  <a:lnTo>
                    <a:pt x="7" y="385"/>
                  </a:lnTo>
                  <a:lnTo>
                    <a:pt x="10" y="400"/>
                  </a:lnTo>
                  <a:lnTo>
                    <a:pt x="14" y="415"/>
                  </a:lnTo>
                  <a:lnTo>
                    <a:pt x="20" y="430"/>
                  </a:lnTo>
                  <a:lnTo>
                    <a:pt x="25" y="445"/>
                  </a:lnTo>
                  <a:lnTo>
                    <a:pt x="31" y="459"/>
                  </a:lnTo>
                  <a:lnTo>
                    <a:pt x="39" y="473"/>
                  </a:lnTo>
                  <a:lnTo>
                    <a:pt x="46" y="486"/>
                  </a:lnTo>
                  <a:lnTo>
                    <a:pt x="55" y="499"/>
                  </a:lnTo>
                  <a:lnTo>
                    <a:pt x="64" y="512"/>
                  </a:lnTo>
                  <a:lnTo>
                    <a:pt x="73" y="524"/>
                  </a:lnTo>
                  <a:lnTo>
                    <a:pt x="84" y="535"/>
                  </a:lnTo>
                  <a:lnTo>
                    <a:pt x="94" y="546"/>
                  </a:lnTo>
                  <a:lnTo>
                    <a:pt x="105" y="557"/>
                  </a:lnTo>
                  <a:lnTo>
                    <a:pt x="117" y="568"/>
                  </a:lnTo>
                  <a:lnTo>
                    <a:pt x="129" y="577"/>
                  </a:lnTo>
                  <a:lnTo>
                    <a:pt x="142" y="586"/>
                  </a:lnTo>
                  <a:lnTo>
                    <a:pt x="155" y="594"/>
                  </a:lnTo>
                  <a:lnTo>
                    <a:pt x="168" y="602"/>
                  </a:lnTo>
                  <a:lnTo>
                    <a:pt x="182" y="608"/>
                  </a:lnTo>
                  <a:lnTo>
                    <a:pt x="195" y="615"/>
                  </a:lnTo>
                  <a:lnTo>
                    <a:pt x="210" y="621"/>
                  </a:lnTo>
                  <a:lnTo>
                    <a:pt x="225" y="627"/>
                  </a:lnTo>
                  <a:lnTo>
                    <a:pt x="241" y="631"/>
                  </a:lnTo>
                  <a:lnTo>
                    <a:pt x="256" y="634"/>
                  </a:lnTo>
                  <a:lnTo>
                    <a:pt x="272" y="637"/>
                  </a:lnTo>
                  <a:lnTo>
                    <a:pt x="288" y="638"/>
                  </a:lnTo>
                  <a:lnTo>
                    <a:pt x="304" y="641"/>
                  </a:lnTo>
                  <a:lnTo>
                    <a:pt x="320" y="641"/>
                  </a:lnTo>
                  <a:lnTo>
                    <a:pt x="335" y="641"/>
                  </a:lnTo>
                  <a:lnTo>
                    <a:pt x="349" y="639"/>
                  </a:lnTo>
                  <a:lnTo>
                    <a:pt x="363" y="637"/>
                  </a:lnTo>
                  <a:lnTo>
                    <a:pt x="377" y="635"/>
                  </a:lnTo>
                  <a:lnTo>
                    <a:pt x="391" y="633"/>
                  </a:lnTo>
                  <a:lnTo>
                    <a:pt x="405" y="630"/>
                  </a:lnTo>
                  <a:lnTo>
                    <a:pt x="417" y="625"/>
                  </a:lnTo>
                  <a:lnTo>
                    <a:pt x="430" y="621"/>
                  </a:lnTo>
                  <a:lnTo>
                    <a:pt x="443" y="616"/>
                  </a:lnTo>
                  <a:lnTo>
                    <a:pt x="456" y="610"/>
                  </a:lnTo>
                  <a:lnTo>
                    <a:pt x="468" y="604"/>
                  </a:lnTo>
                  <a:lnTo>
                    <a:pt x="480" y="598"/>
                  </a:lnTo>
                  <a:lnTo>
                    <a:pt x="491" y="591"/>
                  </a:lnTo>
                  <a:lnTo>
                    <a:pt x="503" y="584"/>
                  </a:lnTo>
                  <a:lnTo>
                    <a:pt x="514" y="575"/>
                  </a:lnTo>
                  <a:lnTo>
                    <a:pt x="525" y="567"/>
                  </a:lnTo>
                  <a:lnTo>
                    <a:pt x="851" y="892"/>
                  </a:lnTo>
                  <a:lnTo>
                    <a:pt x="855" y="897"/>
                  </a:lnTo>
                  <a:lnTo>
                    <a:pt x="860" y="899"/>
                  </a:lnTo>
                  <a:lnTo>
                    <a:pt x="866" y="901"/>
                  </a:lnTo>
                  <a:lnTo>
                    <a:pt x="871" y="901"/>
                  </a:lnTo>
                  <a:lnTo>
                    <a:pt x="878" y="901"/>
                  </a:lnTo>
                  <a:lnTo>
                    <a:pt x="883" y="899"/>
                  </a:lnTo>
                  <a:lnTo>
                    <a:pt x="888" y="897"/>
                  </a:lnTo>
                  <a:lnTo>
                    <a:pt x="893" y="892"/>
                  </a:lnTo>
                  <a:lnTo>
                    <a:pt x="897" y="888"/>
                  </a:lnTo>
                  <a:lnTo>
                    <a:pt x="899" y="883"/>
                  </a:lnTo>
                  <a:lnTo>
                    <a:pt x="901" y="877"/>
                  </a:lnTo>
                  <a:lnTo>
                    <a:pt x="902" y="871"/>
                  </a:lnTo>
                  <a:lnTo>
                    <a:pt x="901" y="866"/>
                  </a:lnTo>
                  <a:lnTo>
                    <a:pt x="899" y="860"/>
                  </a:lnTo>
                  <a:lnTo>
                    <a:pt x="897" y="855"/>
                  </a:lnTo>
                  <a:lnTo>
                    <a:pt x="893" y="85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931">
              <a:extLst>
                <a:ext uri="{FF2B5EF4-FFF2-40B4-BE49-F238E27FC236}">
                  <a16:creationId xmlns="" xmlns:a16="http://schemas.microsoft.com/office/drawing/2014/main" id="{37DC7878-CEF4-4468-A91F-D4785B274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47437" y="3072468"/>
              <a:ext cx="365126" cy="476250"/>
            </a:xfrm>
            <a:custGeom>
              <a:avLst/>
              <a:gdLst>
                <a:gd name="T0" fmla="*/ 348 w 553"/>
                <a:gd name="T1" fmla="*/ 11 h 722"/>
                <a:gd name="T2" fmla="*/ 348 w 553"/>
                <a:gd name="T3" fmla="*/ 204 h 722"/>
                <a:gd name="T4" fmla="*/ 108 w 553"/>
                <a:gd name="T5" fmla="*/ 602 h 722"/>
                <a:gd name="T6" fmla="*/ 99 w 553"/>
                <a:gd name="T7" fmla="*/ 599 h 722"/>
                <a:gd name="T8" fmla="*/ 95 w 553"/>
                <a:gd name="T9" fmla="*/ 590 h 722"/>
                <a:gd name="T10" fmla="*/ 96 w 553"/>
                <a:gd name="T11" fmla="*/ 236 h 722"/>
                <a:gd name="T12" fmla="*/ 104 w 553"/>
                <a:gd name="T13" fmla="*/ 230 h 722"/>
                <a:gd name="T14" fmla="*/ 113 w 553"/>
                <a:gd name="T15" fmla="*/ 230 h 722"/>
                <a:gd name="T16" fmla="*/ 119 w 553"/>
                <a:gd name="T17" fmla="*/ 236 h 722"/>
                <a:gd name="T18" fmla="*/ 120 w 553"/>
                <a:gd name="T19" fmla="*/ 467 h 722"/>
                <a:gd name="T20" fmla="*/ 233 w 553"/>
                <a:gd name="T21" fmla="*/ 365 h 722"/>
                <a:gd name="T22" fmla="*/ 241 w 553"/>
                <a:gd name="T23" fmla="*/ 365 h 722"/>
                <a:gd name="T24" fmla="*/ 327 w 553"/>
                <a:gd name="T25" fmla="*/ 421 h 722"/>
                <a:gd name="T26" fmla="*/ 440 w 553"/>
                <a:gd name="T27" fmla="*/ 303 h 722"/>
                <a:gd name="T28" fmla="*/ 447 w 553"/>
                <a:gd name="T29" fmla="*/ 301 h 722"/>
                <a:gd name="T30" fmla="*/ 451 w 553"/>
                <a:gd name="T31" fmla="*/ 303 h 722"/>
                <a:gd name="T32" fmla="*/ 456 w 553"/>
                <a:gd name="T33" fmla="*/ 308 h 722"/>
                <a:gd name="T34" fmla="*/ 456 w 553"/>
                <a:gd name="T35" fmla="*/ 317 h 722"/>
                <a:gd name="T36" fmla="*/ 338 w 553"/>
                <a:gd name="T37" fmla="*/ 446 h 722"/>
                <a:gd name="T38" fmla="*/ 330 w 553"/>
                <a:gd name="T39" fmla="*/ 449 h 722"/>
                <a:gd name="T40" fmla="*/ 322 w 553"/>
                <a:gd name="T41" fmla="*/ 448 h 722"/>
                <a:gd name="T42" fmla="*/ 120 w 553"/>
                <a:gd name="T43" fmla="*/ 500 h 722"/>
                <a:gd name="T44" fmla="*/ 450 w 553"/>
                <a:gd name="T45" fmla="*/ 577 h 722"/>
                <a:gd name="T46" fmla="*/ 458 w 553"/>
                <a:gd name="T47" fmla="*/ 581 h 722"/>
                <a:gd name="T48" fmla="*/ 462 w 553"/>
                <a:gd name="T49" fmla="*/ 590 h 722"/>
                <a:gd name="T50" fmla="*/ 458 w 553"/>
                <a:gd name="T51" fmla="*/ 599 h 722"/>
                <a:gd name="T52" fmla="*/ 450 w 553"/>
                <a:gd name="T53" fmla="*/ 602 h 722"/>
                <a:gd name="T54" fmla="*/ 357 w 553"/>
                <a:gd name="T55" fmla="*/ 3 h 722"/>
                <a:gd name="T56" fmla="*/ 348 w 553"/>
                <a:gd name="T57" fmla="*/ 0 h 722"/>
                <a:gd name="T58" fmla="*/ 7 w 553"/>
                <a:gd name="T59" fmla="*/ 1 h 722"/>
                <a:gd name="T60" fmla="*/ 1 w 553"/>
                <a:gd name="T61" fmla="*/ 7 h 722"/>
                <a:gd name="T62" fmla="*/ 0 w 553"/>
                <a:gd name="T63" fmla="*/ 710 h 722"/>
                <a:gd name="T64" fmla="*/ 3 w 553"/>
                <a:gd name="T65" fmla="*/ 719 h 722"/>
                <a:gd name="T66" fmla="*/ 12 w 553"/>
                <a:gd name="T67" fmla="*/ 722 h 722"/>
                <a:gd name="T68" fmla="*/ 546 w 553"/>
                <a:gd name="T69" fmla="*/ 721 h 722"/>
                <a:gd name="T70" fmla="*/ 552 w 553"/>
                <a:gd name="T71" fmla="*/ 715 h 722"/>
                <a:gd name="T72" fmla="*/ 553 w 553"/>
                <a:gd name="T73" fmla="*/ 204 h 722"/>
                <a:gd name="T74" fmla="*/ 550 w 553"/>
                <a:gd name="T75" fmla="*/ 19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3" h="722">
                  <a:moveTo>
                    <a:pt x="348" y="204"/>
                  </a:moveTo>
                  <a:lnTo>
                    <a:pt x="348" y="11"/>
                  </a:lnTo>
                  <a:lnTo>
                    <a:pt x="541" y="204"/>
                  </a:lnTo>
                  <a:lnTo>
                    <a:pt x="348" y="204"/>
                  </a:lnTo>
                  <a:close/>
                  <a:moveTo>
                    <a:pt x="450" y="602"/>
                  </a:moveTo>
                  <a:lnTo>
                    <a:pt x="108" y="602"/>
                  </a:lnTo>
                  <a:lnTo>
                    <a:pt x="104" y="601"/>
                  </a:lnTo>
                  <a:lnTo>
                    <a:pt x="99" y="599"/>
                  </a:lnTo>
                  <a:lnTo>
                    <a:pt x="96" y="595"/>
                  </a:lnTo>
                  <a:lnTo>
                    <a:pt x="95" y="590"/>
                  </a:lnTo>
                  <a:lnTo>
                    <a:pt x="95" y="241"/>
                  </a:lnTo>
                  <a:lnTo>
                    <a:pt x="96" y="236"/>
                  </a:lnTo>
                  <a:lnTo>
                    <a:pt x="99" y="232"/>
                  </a:lnTo>
                  <a:lnTo>
                    <a:pt x="104" y="230"/>
                  </a:lnTo>
                  <a:lnTo>
                    <a:pt x="108" y="229"/>
                  </a:lnTo>
                  <a:lnTo>
                    <a:pt x="113" y="230"/>
                  </a:lnTo>
                  <a:lnTo>
                    <a:pt x="117" y="232"/>
                  </a:lnTo>
                  <a:lnTo>
                    <a:pt x="119" y="236"/>
                  </a:lnTo>
                  <a:lnTo>
                    <a:pt x="120" y="241"/>
                  </a:lnTo>
                  <a:lnTo>
                    <a:pt x="120" y="467"/>
                  </a:lnTo>
                  <a:lnTo>
                    <a:pt x="230" y="368"/>
                  </a:lnTo>
                  <a:lnTo>
                    <a:pt x="233" y="365"/>
                  </a:lnTo>
                  <a:lnTo>
                    <a:pt x="237" y="364"/>
                  </a:lnTo>
                  <a:lnTo>
                    <a:pt x="241" y="365"/>
                  </a:lnTo>
                  <a:lnTo>
                    <a:pt x="244" y="367"/>
                  </a:lnTo>
                  <a:lnTo>
                    <a:pt x="327" y="421"/>
                  </a:lnTo>
                  <a:lnTo>
                    <a:pt x="436" y="306"/>
                  </a:lnTo>
                  <a:lnTo>
                    <a:pt x="440" y="303"/>
                  </a:lnTo>
                  <a:lnTo>
                    <a:pt x="445" y="301"/>
                  </a:lnTo>
                  <a:lnTo>
                    <a:pt x="447" y="301"/>
                  </a:lnTo>
                  <a:lnTo>
                    <a:pt x="449" y="302"/>
                  </a:lnTo>
                  <a:lnTo>
                    <a:pt x="451" y="303"/>
                  </a:lnTo>
                  <a:lnTo>
                    <a:pt x="453" y="304"/>
                  </a:lnTo>
                  <a:lnTo>
                    <a:pt x="456" y="308"/>
                  </a:lnTo>
                  <a:lnTo>
                    <a:pt x="457" y="313"/>
                  </a:lnTo>
                  <a:lnTo>
                    <a:pt x="456" y="317"/>
                  </a:lnTo>
                  <a:lnTo>
                    <a:pt x="454" y="321"/>
                  </a:lnTo>
                  <a:lnTo>
                    <a:pt x="338" y="446"/>
                  </a:lnTo>
                  <a:lnTo>
                    <a:pt x="334" y="448"/>
                  </a:lnTo>
                  <a:lnTo>
                    <a:pt x="330" y="449"/>
                  </a:lnTo>
                  <a:lnTo>
                    <a:pt x="326" y="449"/>
                  </a:lnTo>
                  <a:lnTo>
                    <a:pt x="322" y="448"/>
                  </a:lnTo>
                  <a:lnTo>
                    <a:pt x="239" y="393"/>
                  </a:lnTo>
                  <a:lnTo>
                    <a:pt x="120" y="500"/>
                  </a:lnTo>
                  <a:lnTo>
                    <a:pt x="120" y="577"/>
                  </a:lnTo>
                  <a:lnTo>
                    <a:pt x="450" y="577"/>
                  </a:lnTo>
                  <a:lnTo>
                    <a:pt x="455" y="578"/>
                  </a:lnTo>
                  <a:lnTo>
                    <a:pt x="458" y="581"/>
                  </a:lnTo>
                  <a:lnTo>
                    <a:pt x="461" y="585"/>
                  </a:lnTo>
                  <a:lnTo>
                    <a:pt x="462" y="590"/>
                  </a:lnTo>
                  <a:lnTo>
                    <a:pt x="461" y="595"/>
                  </a:lnTo>
                  <a:lnTo>
                    <a:pt x="458" y="599"/>
                  </a:lnTo>
                  <a:lnTo>
                    <a:pt x="455" y="601"/>
                  </a:lnTo>
                  <a:lnTo>
                    <a:pt x="450" y="60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0"/>
                  </a:lnTo>
                  <a:lnTo>
                    <a:pt x="34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710"/>
                  </a:lnTo>
                  <a:lnTo>
                    <a:pt x="1" y="715"/>
                  </a:lnTo>
                  <a:lnTo>
                    <a:pt x="3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1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0"/>
                  </a:lnTo>
                  <a:lnTo>
                    <a:pt x="553" y="204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BCBD1B0C-ECD5-4342-82ED-C67B76542B7B}"/>
                </a:ext>
              </a:extLst>
            </p:cNvPr>
            <p:cNvGrpSpPr/>
            <p:nvPr/>
          </p:nvGrpSpPr>
          <p:grpSpPr>
            <a:xfrm>
              <a:off x="11193187" y="4966558"/>
              <a:ext cx="473626" cy="473626"/>
              <a:chOff x="4319588" y="2492375"/>
              <a:chExt cx="287338" cy="287338"/>
            </a:xfrm>
            <a:grpFill/>
          </p:grpSpPr>
          <p:sp>
            <p:nvSpPr>
              <p:cNvPr id="16" name="Freeform 372">
                <a:extLst>
                  <a:ext uri="{FF2B5EF4-FFF2-40B4-BE49-F238E27FC236}">
                    <a16:creationId xmlns="" xmlns:a16="http://schemas.microsoft.com/office/drawing/2014/main" id="{CCA07D61-1291-4F51-9FDD-5BA7B0C6C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73">
                <a:extLst>
                  <a:ext uri="{FF2B5EF4-FFF2-40B4-BE49-F238E27FC236}">
                    <a16:creationId xmlns="" xmlns:a16="http://schemas.microsoft.com/office/drawing/2014/main" id="{CD0F68A6-1779-46FD-BEBC-E12E4D51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782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09898" y="6351479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0" y="6214557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2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50308" y="6344430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b="1" dirty="0" smtClean="0"/>
                <a:t>INTRODUCTION</a:t>
              </a:r>
              <a:endParaRPr lang="en-ZA" sz="3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60" y="1325880"/>
            <a:ext cx="6964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Problem Statement</a:t>
            </a:r>
          </a:p>
          <a:p>
            <a:endParaRPr lang="en-ZA" dirty="0"/>
          </a:p>
          <a:p>
            <a:r>
              <a:rPr lang="en-ZA" dirty="0" smtClean="0"/>
              <a:t>Legislative requirements</a:t>
            </a:r>
          </a:p>
          <a:p>
            <a:endParaRPr lang="en-ZA" dirty="0"/>
          </a:p>
          <a:p>
            <a:r>
              <a:rPr lang="en-ZA" dirty="0" smtClean="0"/>
              <a:t>Background information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56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95690" y="6367551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0722" y="6298666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3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70787" y="6367551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b="1" dirty="0" smtClean="0"/>
                <a:t>PILLARS / KEY FOCUS AREAS </a:t>
              </a:r>
              <a:endParaRPr lang="en-ZA" sz="3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60" y="1325880"/>
            <a:ext cx="696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Explain the content and structure of the framework/ strategy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685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75211" y="6414641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243" y="6345756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50308" y="6414641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b="1" dirty="0" smtClean="0"/>
                <a:t>INTENDED OUTCOMES OF THE STRATEGY</a:t>
              </a:r>
              <a:endParaRPr lang="en-ZA" sz="3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60" y="1325880"/>
            <a:ext cx="696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What do you wish to achieve</a:t>
            </a:r>
          </a:p>
          <a:p>
            <a:endParaRPr lang="en-ZA" dirty="0"/>
          </a:p>
          <a:p>
            <a:r>
              <a:rPr lang="en-ZA" dirty="0" smtClean="0"/>
              <a:t>How will this contribute to the institutional 5 year Strategic Plan (and Vision 2068)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74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75211" y="6379665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243" y="6310780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5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50308" y="6379665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200" b="1" dirty="0" smtClean="0"/>
                <a:t>CRITICAL SUCCESS FACTORS TO MEET TARGET</a:t>
              </a:r>
              <a:endParaRPr lang="en-ZA" sz="3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60" y="1325880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What are the dependencies and requirements to deliver on the target as contained in the APP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100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75211" y="6316894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243" y="6248009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6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50308" y="6316894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 smtClean="0"/>
                <a:t>PROGRESS TO DATE ON THE STRATEGY DEVELOPMENT</a:t>
              </a:r>
              <a:endParaRPr lang="en-ZA" sz="28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60" y="1325880"/>
            <a:ext cx="6964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Summarise work already completed</a:t>
            </a:r>
          </a:p>
          <a:p>
            <a:endParaRPr lang="en-US" dirty="0"/>
          </a:p>
          <a:p>
            <a:r>
              <a:rPr lang="en-US" dirty="0" smtClean="0"/>
              <a:t>Indicate what you have done for the development of the Strategy </a:t>
            </a:r>
            <a:r>
              <a:rPr lang="en-US" b="1" dirty="0" smtClean="0"/>
              <a:t>(not the implementation thereof).  </a:t>
            </a:r>
            <a:r>
              <a:rPr lang="en-US" dirty="0" smtClean="0"/>
              <a:t>For example you may have drafted a TOR to consulted with Stakeholders or developed a 1</a:t>
            </a:r>
            <a:r>
              <a:rPr lang="en-US" baseline="30000" dirty="0" smtClean="0"/>
              <a:t>st</a:t>
            </a:r>
            <a:r>
              <a:rPr lang="en-US" dirty="0" smtClean="0"/>
              <a:t> Draft Strategy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934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75211" y="6316894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243" y="6248009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7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50308" y="6316894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2800" b="1" dirty="0" smtClean="0"/>
                <a:t>RISK MANAGEMENT</a:t>
              </a:r>
              <a:endParaRPr lang="en-ZA" sz="28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9660" y="1326391"/>
            <a:ext cx="696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Provide a summary of the risks and mitigation factors related to the delivery and implementation of </a:t>
            </a:r>
            <a:r>
              <a:rPr lang="en-ZA" smtClean="0"/>
              <a:t>the Strategy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262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072424-5D56-4214-9B0E-115C1E9D580C}"/>
              </a:ext>
            </a:extLst>
          </p:cNvPr>
          <p:cNvSpPr/>
          <p:nvPr/>
        </p:nvSpPr>
        <p:spPr>
          <a:xfrm>
            <a:off x="875211" y="6367551"/>
            <a:ext cx="7509783" cy="1359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67B5F5-F106-4972-8869-9423FCCF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0243" y="6298666"/>
            <a:ext cx="499655" cy="273844"/>
          </a:xfrm>
        </p:spPr>
        <p:txBody>
          <a:bodyPr/>
          <a:lstStyle/>
          <a:p>
            <a:pPr algn="ctr"/>
            <a:fld id="{7E672E3D-61E0-450A-AD62-EE98E486015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8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4CCC08-A329-477A-B80B-2665F19C7039}"/>
              </a:ext>
            </a:extLst>
          </p:cNvPr>
          <p:cNvSpPr/>
          <p:nvPr/>
        </p:nvSpPr>
        <p:spPr>
          <a:xfrm>
            <a:off x="8450308" y="6367551"/>
            <a:ext cx="693692" cy="1359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Freeform 3886">
            <a:extLst>
              <a:ext uri="{FF2B5EF4-FFF2-40B4-BE49-F238E27FC236}">
                <a16:creationId xmlns="" xmlns:a16="http://schemas.microsoft.com/office/drawing/2014/main" id="{9F961552-950C-40C3-9997-EFDD3BF30428}"/>
              </a:ext>
            </a:extLst>
          </p:cNvPr>
          <p:cNvSpPr>
            <a:spLocks noEditPoints="1"/>
          </p:cNvSpPr>
          <p:nvPr/>
        </p:nvSpPr>
        <p:spPr bwMode="auto">
          <a:xfrm>
            <a:off x="4493419" y="1934603"/>
            <a:ext cx="157163" cy="15629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7" name="Freeform 931">
            <a:extLst>
              <a:ext uri="{FF2B5EF4-FFF2-40B4-BE49-F238E27FC236}">
                <a16:creationId xmlns="" xmlns:a16="http://schemas.microsoft.com/office/drawing/2014/main" id="{6D3BE90E-4A06-4694-AB29-E294C770498D}"/>
              </a:ext>
            </a:extLst>
          </p:cNvPr>
          <p:cNvSpPr>
            <a:spLocks noEditPoints="1"/>
          </p:cNvSpPr>
          <p:nvPr/>
        </p:nvSpPr>
        <p:spPr bwMode="auto">
          <a:xfrm>
            <a:off x="5634302" y="2577241"/>
            <a:ext cx="123162" cy="160646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411B4CE-EB9F-4BE2-9703-2EC259929601}"/>
              </a:ext>
            </a:extLst>
          </p:cNvPr>
          <p:cNvGrpSpPr/>
          <p:nvPr/>
        </p:nvGrpSpPr>
        <p:grpSpPr>
          <a:xfrm>
            <a:off x="5616043" y="3854447"/>
            <a:ext cx="159680" cy="158579"/>
            <a:chOff x="7021513" y="2532063"/>
            <a:chExt cx="230188" cy="228600"/>
          </a:xfrm>
          <a:solidFill>
            <a:schemeClr val="bg1"/>
          </a:solidFill>
        </p:grpSpPr>
        <p:sp>
          <p:nvSpPr>
            <p:cNvPr id="39" name="Freeform 3758">
              <a:extLst>
                <a:ext uri="{FF2B5EF4-FFF2-40B4-BE49-F238E27FC236}">
                  <a16:creationId xmlns="" xmlns:a16="http://schemas.microsoft.com/office/drawing/2014/main" id="{18108CA5-8B2C-4AFC-AE59-A0426CDC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2601913"/>
              <a:ext cx="144463" cy="158750"/>
            </a:xfrm>
            <a:custGeom>
              <a:avLst/>
              <a:gdLst>
                <a:gd name="T0" fmla="*/ 243 w 455"/>
                <a:gd name="T1" fmla="*/ 406 h 496"/>
                <a:gd name="T2" fmla="*/ 215 w 455"/>
                <a:gd name="T3" fmla="*/ 425 h 496"/>
                <a:gd name="T4" fmla="*/ 187 w 455"/>
                <a:gd name="T5" fmla="*/ 435 h 496"/>
                <a:gd name="T6" fmla="*/ 159 w 455"/>
                <a:gd name="T7" fmla="*/ 435 h 496"/>
                <a:gd name="T8" fmla="*/ 135 w 455"/>
                <a:gd name="T9" fmla="*/ 427 h 496"/>
                <a:gd name="T10" fmla="*/ 115 w 455"/>
                <a:gd name="T11" fmla="*/ 412 h 496"/>
                <a:gd name="T12" fmla="*/ 74 w 455"/>
                <a:gd name="T13" fmla="*/ 369 h 496"/>
                <a:gd name="T14" fmla="*/ 64 w 455"/>
                <a:gd name="T15" fmla="*/ 346 h 496"/>
                <a:gd name="T16" fmla="*/ 60 w 455"/>
                <a:gd name="T17" fmla="*/ 321 h 496"/>
                <a:gd name="T18" fmla="*/ 63 w 455"/>
                <a:gd name="T19" fmla="*/ 297 h 496"/>
                <a:gd name="T20" fmla="*/ 74 w 455"/>
                <a:gd name="T21" fmla="*/ 273 h 496"/>
                <a:gd name="T22" fmla="*/ 250 w 455"/>
                <a:gd name="T23" fmla="*/ 95 h 496"/>
                <a:gd name="T24" fmla="*/ 279 w 455"/>
                <a:gd name="T25" fmla="*/ 71 h 496"/>
                <a:gd name="T26" fmla="*/ 308 w 455"/>
                <a:gd name="T27" fmla="*/ 61 h 496"/>
                <a:gd name="T28" fmla="*/ 336 w 455"/>
                <a:gd name="T29" fmla="*/ 61 h 496"/>
                <a:gd name="T30" fmla="*/ 365 w 455"/>
                <a:gd name="T31" fmla="*/ 72 h 496"/>
                <a:gd name="T32" fmla="*/ 391 w 455"/>
                <a:gd name="T33" fmla="*/ 96 h 496"/>
                <a:gd name="T34" fmla="*/ 409 w 455"/>
                <a:gd name="T35" fmla="*/ 114 h 496"/>
                <a:gd name="T36" fmla="*/ 426 w 455"/>
                <a:gd name="T37" fmla="*/ 119 h 496"/>
                <a:gd name="T38" fmla="*/ 442 w 455"/>
                <a:gd name="T39" fmla="*/ 112 h 496"/>
                <a:gd name="T40" fmla="*/ 452 w 455"/>
                <a:gd name="T41" fmla="*/ 98 h 496"/>
                <a:gd name="T42" fmla="*/ 454 w 455"/>
                <a:gd name="T43" fmla="*/ 81 h 496"/>
                <a:gd name="T44" fmla="*/ 435 w 455"/>
                <a:gd name="T45" fmla="*/ 55 h 496"/>
                <a:gd name="T46" fmla="*/ 394 w 455"/>
                <a:gd name="T47" fmla="*/ 20 h 496"/>
                <a:gd name="T48" fmla="*/ 346 w 455"/>
                <a:gd name="T49" fmla="*/ 2 h 496"/>
                <a:gd name="T50" fmla="*/ 306 w 455"/>
                <a:gd name="T51" fmla="*/ 0 h 496"/>
                <a:gd name="T52" fmla="*/ 259 w 455"/>
                <a:gd name="T53" fmla="*/ 15 h 496"/>
                <a:gd name="T54" fmla="*/ 225 w 455"/>
                <a:gd name="T55" fmla="*/ 36 h 496"/>
                <a:gd name="T56" fmla="*/ 43 w 455"/>
                <a:gd name="T57" fmla="*/ 217 h 496"/>
                <a:gd name="T58" fmla="*/ 17 w 455"/>
                <a:gd name="T59" fmla="*/ 253 h 496"/>
                <a:gd name="T60" fmla="*/ 3 w 455"/>
                <a:gd name="T61" fmla="*/ 293 h 496"/>
                <a:gd name="T62" fmla="*/ 1 w 455"/>
                <a:gd name="T63" fmla="*/ 335 h 496"/>
                <a:gd name="T64" fmla="*/ 11 w 455"/>
                <a:gd name="T65" fmla="*/ 377 h 496"/>
                <a:gd name="T66" fmla="*/ 32 w 455"/>
                <a:gd name="T67" fmla="*/ 414 h 496"/>
                <a:gd name="T68" fmla="*/ 82 w 455"/>
                <a:gd name="T69" fmla="*/ 465 h 496"/>
                <a:gd name="T70" fmla="*/ 118 w 455"/>
                <a:gd name="T71" fmla="*/ 485 h 496"/>
                <a:gd name="T72" fmla="*/ 158 w 455"/>
                <a:gd name="T73" fmla="*/ 495 h 496"/>
                <a:gd name="T74" fmla="*/ 180 w 455"/>
                <a:gd name="T75" fmla="*/ 496 h 496"/>
                <a:gd name="T76" fmla="*/ 225 w 455"/>
                <a:gd name="T77" fmla="*/ 486 h 496"/>
                <a:gd name="T78" fmla="*/ 269 w 455"/>
                <a:gd name="T79" fmla="*/ 463 h 496"/>
                <a:gd name="T80" fmla="*/ 389 w 455"/>
                <a:gd name="T81" fmla="*/ 346 h 496"/>
                <a:gd name="T82" fmla="*/ 398 w 455"/>
                <a:gd name="T83" fmla="*/ 331 h 496"/>
                <a:gd name="T84" fmla="*/ 396 w 455"/>
                <a:gd name="T85" fmla="*/ 314 h 496"/>
                <a:gd name="T86" fmla="*/ 385 w 455"/>
                <a:gd name="T87" fmla="*/ 300 h 496"/>
                <a:gd name="T88" fmla="*/ 368 w 455"/>
                <a:gd name="T89" fmla="*/ 294 h 496"/>
                <a:gd name="T90" fmla="*/ 352 w 455"/>
                <a:gd name="T91" fmla="*/ 30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5" h="496">
                  <a:moveTo>
                    <a:pt x="347" y="303"/>
                  </a:moveTo>
                  <a:lnTo>
                    <a:pt x="253" y="397"/>
                  </a:lnTo>
                  <a:lnTo>
                    <a:pt x="243" y="406"/>
                  </a:lnTo>
                  <a:lnTo>
                    <a:pt x="235" y="413"/>
                  </a:lnTo>
                  <a:lnTo>
                    <a:pt x="225" y="420"/>
                  </a:lnTo>
                  <a:lnTo>
                    <a:pt x="215" y="425"/>
                  </a:lnTo>
                  <a:lnTo>
                    <a:pt x="206" y="429"/>
                  </a:lnTo>
                  <a:lnTo>
                    <a:pt x="196" y="433"/>
                  </a:lnTo>
                  <a:lnTo>
                    <a:pt x="187" y="435"/>
                  </a:lnTo>
                  <a:lnTo>
                    <a:pt x="176" y="436"/>
                  </a:lnTo>
                  <a:lnTo>
                    <a:pt x="167" y="436"/>
                  </a:lnTo>
                  <a:lnTo>
                    <a:pt x="159" y="435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5" y="427"/>
                  </a:lnTo>
                  <a:lnTo>
                    <a:pt x="128" y="423"/>
                  </a:lnTo>
                  <a:lnTo>
                    <a:pt x="121" y="419"/>
                  </a:lnTo>
                  <a:lnTo>
                    <a:pt x="115" y="412"/>
                  </a:lnTo>
                  <a:lnTo>
                    <a:pt x="85" y="382"/>
                  </a:lnTo>
                  <a:lnTo>
                    <a:pt x="79" y="376"/>
                  </a:lnTo>
                  <a:lnTo>
                    <a:pt x="74" y="369"/>
                  </a:lnTo>
                  <a:lnTo>
                    <a:pt x="70" y="362"/>
                  </a:lnTo>
                  <a:lnTo>
                    <a:pt x="66" y="354"/>
                  </a:lnTo>
                  <a:lnTo>
                    <a:pt x="64" y="346"/>
                  </a:lnTo>
                  <a:lnTo>
                    <a:pt x="62" y="338"/>
                  </a:lnTo>
                  <a:lnTo>
                    <a:pt x="61" y="330"/>
                  </a:lnTo>
                  <a:lnTo>
                    <a:pt x="60" y="321"/>
                  </a:lnTo>
                  <a:lnTo>
                    <a:pt x="61" y="313"/>
                  </a:lnTo>
                  <a:lnTo>
                    <a:pt x="62" y="305"/>
                  </a:lnTo>
                  <a:lnTo>
                    <a:pt x="63" y="297"/>
                  </a:lnTo>
                  <a:lnTo>
                    <a:pt x="66" y="288"/>
                  </a:lnTo>
                  <a:lnTo>
                    <a:pt x="70" y="280"/>
                  </a:lnTo>
                  <a:lnTo>
                    <a:pt x="74" y="273"/>
                  </a:lnTo>
                  <a:lnTo>
                    <a:pt x="79" y="267"/>
                  </a:lnTo>
                  <a:lnTo>
                    <a:pt x="85" y="260"/>
                  </a:lnTo>
                  <a:lnTo>
                    <a:pt x="250" y="95"/>
                  </a:lnTo>
                  <a:lnTo>
                    <a:pt x="259" y="85"/>
                  </a:lnTo>
                  <a:lnTo>
                    <a:pt x="269" y="78"/>
                  </a:lnTo>
                  <a:lnTo>
                    <a:pt x="279" y="71"/>
                  </a:lnTo>
                  <a:lnTo>
                    <a:pt x="288" y="67"/>
                  </a:lnTo>
                  <a:lnTo>
                    <a:pt x="298" y="63"/>
                  </a:lnTo>
                  <a:lnTo>
                    <a:pt x="308" y="61"/>
                  </a:lnTo>
                  <a:lnTo>
                    <a:pt x="316" y="60"/>
                  </a:lnTo>
                  <a:lnTo>
                    <a:pt x="326" y="60"/>
                  </a:lnTo>
                  <a:lnTo>
                    <a:pt x="336" y="61"/>
                  </a:lnTo>
                  <a:lnTo>
                    <a:pt x="345" y="64"/>
                  </a:lnTo>
                  <a:lnTo>
                    <a:pt x="355" y="67"/>
                  </a:lnTo>
                  <a:lnTo>
                    <a:pt x="365" y="72"/>
                  </a:lnTo>
                  <a:lnTo>
                    <a:pt x="374" y="80"/>
                  </a:lnTo>
                  <a:lnTo>
                    <a:pt x="383" y="87"/>
                  </a:lnTo>
                  <a:lnTo>
                    <a:pt x="391" y="96"/>
                  </a:lnTo>
                  <a:lnTo>
                    <a:pt x="400" y="107"/>
                  </a:lnTo>
                  <a:lnTo>
                    <a:pt x="404" y="111"/>
                  </a:lnTo>
                  <a:lnTo>
                    <a:pt x="409" y="114"/>
                  </a:lnTo>
                  <a:lnTo>
                    <a:pt x="414" y="117"/>
                  </a:lnTo>
                  <a:lnTo>
                    <a:pt x="420" y="119"/>
                  </a:lnTo>
                  <a:lnTo>
                    <a:pt x="426" y="119"/>
                  </a:lnTo>
                  <a:lnTo>
                    <a:pt x="431" y="117"/>
                  </a:lnTo>
                  <a:lnTo>
                    <a:pt x="437" y="115"/>
                  </a:lnTo>
                  <a:lnTo>
                    <a:pt x="442" y="112"/>
                  </a:lnTo>
                  <a:lnTo>
                    <a:pt x="447" y="109"/>
                  </a:lnTo>
                  <a:lnTo>
                    <a:pt x="450" y="104"/>
                  </a:lnTo>
                  <a:lnTo>
                    <a:pt x="452" y="98"/>
                  </a:lnTo>
                  <a:lnTo>
                    <a:pt x="454" y="93"/>
                  </a:lnTo>
                  <a:lnTo>
                    <a:pt x="455" y="87"/>
                  </a:lnTo>
                  <a:lnTo>
                    <a:pt x="454" y="81"/>
                  </a:lnTo>
                  <a:lnTo>
                    <a:pt x="451" y="76"/>
                  </a:lnTo>
                  <a:lnTo>
                    <a:pt x="448" y="70"/>
                  </a:lnTo>
                  <a:lnTo>
                    <a:pt x="435" y="55"/>
                  </a:lnTo>
                  <a:lnTo>
                    <a:pt x="422" y="41"/>
                  </a:lnTo>
                  <a:lnTo>
                    <a:pt x="409" y="30"/>
                  </a:lnTo>
                  <a:lnTo>
                    <a:pt x="394" y="20"/>
                  </a:lnTo>
                  <a:lnTo>
                    <a:pt x="378" y="12"/>
                  </a:lnTo>
                  <a:lnTo>
                    <a:pt x="362" y="6"/>
                  </a:lnTo>
                  <a:lnTo>
                    <a:pt x="346" y="2"/>
                  </a:lnTo>
                  <a:lnTo>
                    <a:pt x="330" y="0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1" y="3"/>
                  </a:lnTo>
                  <a:lnTo>
                    <a:pt x="276" y="7"/>
                  </a:lnTo>
                  <a:lnTo>
                    <a:pt x="259" y="15"/>
                  </a:lnTo>
                  <a:lnTo>
                    <a:pt x="242" y="23"/>
                  </a:lnTo>
                  <a:lnTo>
                    <a:pt x="234" y="30"/>
                  </a:lnTo>
                  <a:lnTo>
                    <a:pt x="225" y="36"/>
                  </a:lnTo>
                  <a:lnTo>
                    <a:pt x="217" y="43"/>
                  </a:lnTo>
                  <a:lnTo>
                    <a:pt x="208" y="52"/>
                  </a:lnTo>
                  <a:lnTo>
                    <a:pt x="43" y="217"/>
                  </a:lnTo>
                  <a:lnTo>
                    <a:pt x="32" y="229"/>
                  </a:lnTo>
                  <a:lnTo>
                    <a:pt x="23" y="241"/>
                  </a:lnTo>
                  <a:lnTo>
                    <a:pt x="17" y="253"/>
                  </a:lnTo>
                  <a:lnTo>
                    <a:pt x="11" y="265"/>
                  </a:lnTo>
                  <a:lnTo>
                    <a:pt x="6" y="279"/>
                  </a:lnTo>
                  <a:lnTo>
                    <a:pt x="3" y="293"/>
                  </a:lnTo>
                  <a:lnTo>
                    <a:pt x="1" y="307"/>
                  </a:lnTo>
                  <a:lnTo>
                    <a:pt x="0" y="321"/>
                  </a:lnTo>
                  <a:lnTo>
                    <a:pt x="1" y="335"/>
                  </a:lnTo>
                  <a:lnTo>
                    <a:pt x="3" y="350"/>
                  </a:lnTo>
                  <a:lnTo>
                    <a:pt x="6" y="363"/>
                  </a:lnTo>
                  <a:lnTo>
                    <a:pt x="11" y="377"/>
                  </a:lnTo>
                  <a:lnTo>
                    <a:pt x="17" y="390"/>
                  </a:lnTo>
                  <a:lnTo>
                    <a:pt x="23" y="403"/>
                  </a:lnTo>
                  <a:lnTo>
                    <a:pt x="32" y="414"/>
                  </a:lnTo>
                  <a:lnTo>
                    <a:pt x="43" y="425"/>
                  </a:lnTo>
                  <a:lnTo>
                    <a:pt x="73" y="455"/>
                  </a:lnTo>
                  <a:lnTo>
                    <a:pt x="82" y="465"/>
                  </a:lnTo>
                  <a:lnTo>
                    <a:pt x="93" y="472"/>
                  </a:lnTo>
                  <a:lnTo>
                    <a:pt x="105" y="480"/>
                  </a:lnTo>
                  <a:lnTo>
                    <a:pt x="118" y="485"/>
                  </a:lnTo>
                  <a:lnTo>
                    <a:pt x="131" y="491"/>
                  </a:lnTo>
                  <a:lnTo>
                    <a:pt x="144" y="494"/>
                  </a:lnTo>
                  <a:lnTo>
                    <a:pt x="158" y="495"/>
                  </a:lnTo>
                  <a:lnTo>
                    <a:pt x="172" y="496"/>
                  </a:lnTo>
                  <a:lnTo>
                    <a:pt x="176" y="496"/>
                  </a:lnTo>
                  <a:lnTo>
                    <a:pt x="180" y="496"/>
                  </a:lnTo>
                  <a:lnTo>
                    <a:pt x="195" y="494"/>
                  </a:lnTo>
                  <a:lnTo>
                    <a:pt x="210" y="491"/>
                  </a:lnTo>
                  <a:lnTo>
                    <a:pt x="225" y="486"/>
                  </a:lnTo>
                  <a:lnTo>
                    <a:pt x="240" y="480"/>
                  </a:lnTo>
                  <a:lnTo>
                    <a:pt x="255" y="472"/>
                  </a:lnTo>
                  <a:lnTo>
                    <a:pt x="269" y="463"/>
                  </a:lnTo>
                  <a:lnTo>
                    <a:pt x="282" y="452"/>
                  </a:lnTo>
                  <a:lnTo>
                    <a:pt x="295" y="440"/>
                  </a:lnTo>
                  <a:lnTo>
                    <a:pt x="389" y="346"/>
                  </a:lnTo>
                  <a:lnTo>
                    <a:pt x="394" y="342"/>
                  </a:lnTo>
                  <a:lnTo>
                    <a:pt x="396" y="336"/>
                  </a:lnTo>
                  <a:lnTo>
                    <a:pt x="398" y="331"/>
                  </a:lnTo>
                  <a:lnTo>
                    <a:pt x="399" y="324"/>
                  </a:lnTo>
                  <a:lnTo>
                    <a:pt x="398" y="319"/>
                  </a:lnTo>
                  <a:lnTo>
                    <a:pt x="396" y="314"/>
                  </a:lnTo>
                  <a:lnTo>
                    <a:pt x="394" y="308"/>
                  </a:lnTo>
                  <a:lnTo>
                    <a:pt x="389" y="303"/>
                  </a:lnTo>
                  <a:lnTo>
                    <a:pt x="385" y="300"/>
                  </a:lnTo>
                  <a:lnTo>
                    <a:pt x="380" y="297"/>
                  </a:lnTo>
                  <a:lnTo>
                    <a:pt x="374" y="295"/>
                  </a:lnTo>
                  <a:lnTo>
                    <a:pt x="368" y="294"/>
                  </a:lnTo>
                  <a:lnTo>
                    <a:pt x="362" y="295"/>
                  </a:lnTo>
                  <a:lnTo>
                    <a:pt x="357" y="297"/>
                  </a:lnTo>
                  <a:lnTo>
                    <a:pt x="352" y="300"/>
                  </a:lnTo>
                  <a:lnTo>
                    <a:pt x="347" y="303"/>
                  </a:lnTo>
                  <a:lnTo>
                    <a:pt x="347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759">
              <a:extLst>
                <a:ext uri="{FF2B5EF4-FFF2-40B4-BE49-F238E27FC236}">
                  <a16:creationId xmlns="" xmlns:a16="http://schemas.microsoft.com/office/drawing/2014/main" id="{C62827F8-2338-48DD-8A68-0D33E8FC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63" y="2532063"/>
              <a:ext cx="134938" cy="155575"/>
            </a:xfrm>
            <a:custGeom>
              <a:avLst/>
              <a:gdLst>
                <a:gd name="T0" fmla="*/ 342 w 424"/>
                <a:gd name="T1" fmla="*/ 40 h 490"/>
                <a:gd name="T2" fmla="*/ 305 w 424"/>
                <a:gd name="T3" fmla="*/ 17 h 490"/>
                <a:gd name="T4" fmla="*/ 263 w 424"/>
                <a:gd name="T5" fmla="*/ 3 h 490"/>
                <a:gd name="T6" fmla="*/ 220 w 424"/>
                <a:gd name="T7" fmla="*/ 1 h 490"/>
                <a:gd name="T8" fmla="*/ 180 w 424"/>
                <a:gd name="T9" fmla="*/ 10 h 490"/>
                <a:gd name="T10" fmla="*/ 144 w 424"/>
                <a:gd name="T11" fmla="*/ 35 h 490"/>
                <a:gd name="T12" fmla="*/ 29 w 424"/>
                <a:gd name="T13" fmla="*/ 153 h 490"/>
                <a:gd name="T14" fmla="*/ 27 w 424"/>
                <a:gd name="T15" fmla="*/ 170 h 490"/>
                <a:gd name="T16" fmla="*/ 36 w 424"/>
                <a:gd name="T17" fmla="*/ 186 h 490"/>
                <a:gd name="T18" fmla="*/ 51 w 424"/>
                <a:gd name="T19" fmla="*/ 194 h 490"/>
                <a:gd name="T20" fmla="*/ 68 w 424"/>
                <a:gd name="T21" fmla="*/ 193 h 490"/>
                <a:gd name="T22" fmla="*/ 186 w 424"/>
                <a:gd name="T23" fmla="*/ 78 h 490"/>
                <a:gd name="T24" fmla="*/ 206 w 424"/>
                <a:gd name="T25" fmla="*/ 64 h 490"/>
                <a:gd name="T26" fmla="*/ 231 w 424"/>
                <a:gd name="T27" fmla="*/ 60 h 490"/>
                <a:gd name="T28" fmla="*/ 256 w 424"/>
                <a:gd name="T29" fmla="*/ 63 h 490"/>
                <a:gd name="T30" fmla="*/ 280 w 424"/>
                <a:gd name="T31" fmla="*/ 72 h 490"/>
                <a:gd name="T32" fmla="*/ 303 w 424"/>
                <a:gd name="T33" fmla="*/ 86 h 490"/>
                <a:gd name="T34" fmla="*/ 345 w 424"/>
                <a:gd name="T35" fmla="*/ 128 h 490"/>
                <a:gd name="T36" fmla="*/ 358 w 424"/>
                <a:gd name="T37" fmla="*/ 149 h 490"/>
                <a:gd name="T38" fmla="*/ 363 w 424"/>
                <a:gd name="T39" fmla="*/ 169 h 490"/>
                <a:gd name="T40" fmla="*/ 362 w 424"/>
                <a:gd name="T41" fmla="*/ 190 h 490"/>
                <a:gd name="T42" fmla="*/ 354 w 424"/>
                <a:gd name="T43" fmla="*/ 211 h 490"/>
                <a:gd name="T44" fmla="*/ 339 w 424"/>
                <a:gd name="T45" fmla="*/ 230 h 490"/>
                <a:gd name="T46" fmla="*/ 144 w 424"/>
                <a:gd name="T47" fmla="*/ 421 h 490"/>
                <a:gd name="T48" fmla="*/ 116 w 424"/>
                <a:gd name="T49" fmla="*/ 428 h 490"/>
                <a:gd name="T50" fmla="*/ 91 w 424"/>
                <a:gd name="T51" fmla="*/ 425 h 490"/>
                <a:gd name="T52" fmla="*/ 70 w 424"/>
                <a:gd name="T53" fmla="*/ 416 h 490"/>
                <a:gd name="T54" fmla="*/ 55 w 424"/>
                <a:gd name="T55" fmla="*/ 401 h 490"/>
                <a:gd name="T56" fmla="*/ 41 w 424"/>
                <a:gd name="T57" fmla="*/ 389 h 490"/>
                <a:gd name="T58" fmla="*/ 24 w 424"/>
                <a:gd name="T59" fmla="*/ 388 h 490"/>
                <a:gd name="T60" fmla="*/ 9 w 424"/>
                <a:gd name="T61" fmla="*/ 395 h 490"/>
                <a:gd name="T62" fmla="*/ 0 w 424"/>
                <a:gd name="T63" fmla="*/ 411 h 490"/>
                <a:gd name="T64" fmla="*/ 3 w 424"/>
                <a:gd name="T65" fmla="*/ 428 h 490"/>
                <a:gd name="T66" fmla="*/ 23 w 424"/>
                <a:gd name="T67" fmla="*/ 454 h 490"/>
                <a:gd name="T68" fmla="*/ 58 w 424"/>
                <a:gd name="T69" fmla="*/ 478 h 490"/>
                <a:gd name="T70" fmla="*/ 100 w 424"/>
                <a:gd name="T71" fmla="*/ 488 h 490"/>
                <a:gd name="T72" fmla="*/ 126 w 424"/>
                <a:gd name="T73" fmla="*/ 488 h 490"/>
                <a:gd name="T74" fmla="*/ 161 w 424"/>
                <a:gd name="T75" fmla="*/ 480 h 490"/>
                <a:gd name="T76" fmla="*/ 192 w 424"/>
                <a:gd name="T77" fmla="*/ 462 h 490"/>
                <a:gd name="T78" fmla="*/ 392 w 424"/>
                <a:gd name="T79" fmla="*/ 262 h 490"/>
                <a:gd name="T80" fmla="*/ 413 w 424"/>
                <a:gd name="T81" fmla="*/ 228 h 490"/>
                <a:gd name="T82" fmla="*/ 423 w 424"/>
                <a:gd name="T83" fmla="*/ 189 h 490"/>
                <a:gd name="T84" fmla="*/ 421 w 424"/>
                <a:gd name="T85" fmla="*/ 151 h 490"/>
                <a:gd name="T86" fmla="*/ 407 w 424"/>
                <a:gd name="T87" fmla="*/ 113 h 490"/>
                <a:gd name="T88" fmla="*/ 382 w 424"/>
                <a:gd name="T89" fmla="*/ 8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490">
                  <a:moveTo>
                    <a:pt x="382" y="80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0" y="32"/>
                  </a:lnTo>
                  <a:lnTo>
                    <a:pt x="318" y="23"/>
                  </a:lnTo>
                  <a:lnTo>
                    <a:pt x="305" y="17"/>
                  </a:lnTo>
                  <a:lnTo>
                    <a:pt x="291" y="11"/>
                  </a:lnTo>
                  <a:lnTo>
                    <a:pt x="277" y="6"/>
                  </a:lnTo>
                  <a:lnTo>
                    <a:pt x="263" y="3"/>
                  </a:lnTo>
                  <a:lnTo>
                    <a:pt x="249" y="1"/>
                  </a:lnTo>
                  <a:lnTo>
                    <a:pt x="235" y="0"/>
                  </a:lnTo>
                  <a:lnTo>
                    <a:pt x="220" y="1"/>
                  </a:lnTo>
                  <a:lnTo>
                    <a:pt x="206" y="2"/>
                  </a:lnTo>
                  <a:lnTo>
                    <a:pt x="194" y="6"/>
                  </a:lnTo>
                  <a:lnTo>
                    <a:pt x="180" y="10"/>
                  </a:lnTo>
                  <a:lnTo>
                    <a:pt x="168" y="17"/>
                  </a:lnTo>
                  <a:lnTo>
                    <a:pt x="155" y="25"/>
                  </a:lnTo>
                  <a:lnTo>
                    <a:pt x="144" y="35"/>
                  </a:lnTo>
                  <a:lnTo>
                    <a:pt x="36" y="143"/>
                  </a:lnTo>
                  <a:lnTo>
                    <a:pt x="32" y="149"/>
                  </a:lnTo>
                  <a:lnTo>
                    <a:pt x="29" y="153"/>
                  </a:lnTo>
                  <a:lnTo>
                    <a:pt x="27" y="159"/>
                  </a:lnTo>
                  <a:lnTo>
                    <a:pt x="26" y="165"/>
                  </a:lnTo>
                  <a:lnTo>
                    <a:pt x="27" y="170"/>
                  </a:lnTo>
                  <a:lnTo>
                    <a:pt x="29" y="176"/>
                  </a:lnTo>
                  <a:lnTo>
                    <a:pt x="32" y="181"/>
                  </a:lnTo>
                  <a:lnTo>
                    <a:pt x="36" y="186"/>
                  </a:lnTo>
                  <a:lnTo>
                    <a:pt x="40" y="189"/>
                  </a:lnTo>
                  <a:lnTo>
                    <a:pt x="46" y="193"/>
                  </a:lnTo>
                  <a:lnTo>
                    <a:pt x="51" y="194"/>
                  </a:lnTo>
                  <a:lnTo>
                    <a:pt x="56" y="195"/>
                  </a:lnTo>
                  <a:lnTo>
                    <a:pt x="63" y="195"/>
                  </a:lnTo>
                  <a:lnTo>
                    <a:pt x="68" y="193"/>
                  </a:lnTo>
                  <a:lnTo>
                    <a:pt x="73" y="189"/>
                  </a:lnTo>
                  <a:lnTo>
                    <a:pt x="78" y="186"/>
                  </a:lnTo>
                  <a:lnTo>
                    <a:pt x="186" y="78"/>
                  </a:lnTo>
                  <a:lnTo>
                    <a:pt x="192" y="72"/>
                  </a:lnTo>
                  <a:lnTo>
                    <a:pt x="200" y="67"/>
                  </a:lnTo>
                  <a:lnTo>
                    <a:pt x="206" y="64"/>
                  </a:lnTo>
                  <a:lnTo>
                    <a:pt x="215" y="62"/>
                  </a:lnTo>
                  <a:lnTo>
                    <a:pt x="223" y="61"/>
                  </a:lnTo>
                  <a:lnTo>
                    <a:pt x="231" y="60"/>
                  </a:lnTo>
                  <a:lnTo>
                    <a:pt x="239" y="60"/>
                  </a:lnTo>
                  <a:lnTo>
                    <a:pt x="247" y="61"/>
                  </a:lnTo>
                  <a:lnTo>
                    <a:pt x="256" y="63"/>
                  </a:lnTo>
                  <a:lnTo>
                    <a:pt x="264" y="65"/>
                  </a:lnTo>
                  <a:lnTo>
                    <a:pt x="273" y="68"/>
                  </a:lnTo>
                  <a:lnTo>
                    <a:pt x="280" y="72"/>
                  </a:lnTo>
                  <a:lnTo>
                    <a:pt x="289" y="77"/>
                  </a:lnTo>
                  <a:lnTo>
                    <a:pt x="295" y="81"/>
                  </a:lnTo>
                  <a:lnTo>
                    <a:pt x="303" y="86"/>
                  </a:lnTo>
                  <a:lnTo>
                    <a:pt x="309" y="93"/>
                  </a:lnTo>
                  <a:lnTo>
                    <a:pt x="339" y="123"/>
                  </a:lnTo>
                  <a:lnTo>
                    <a:pt x="345" y="128"/>
                  </a:lnTo>
                  <a:lnTo>
                    <a:pt x="350" y="135"/>
                  </a:lnTo>
                  <a:lnTo>
                    <a:pt x="354" y="141"/>
                  </a:lnTo>
                  <a:lnTo>
                    <a:pt x="358" y="149"/>
                  </a:lnTo>
                  <a:lnTo>
                    <a:pt x="361" y="155"/>
                  </a:lnTo>
                  <a:lnTo>
                    <a:pt x="362" y="162"/>
                  </a:lnTo>
                  <a:lnTo>
                    <a:pt x="363" y="169"/>
                  </a:lnTo>
                  <a:lnTo>
                    <a:pt x="364" y="176"/>
                  </a:lnTo>
                  <a:lnTo>
                    <a:pt x="363" y="184"/>
                  </a:lnTo>
                  <a:lnTo>
                    <a:pt x="362" y="190"/>
                  </a:lnTo>
                  <a:lnTo>
                    <a:pt x="361" y="198"/>
                  </a:lnTo>
                  <a:lnTo>
                    <a:pt x="358" y="204"/>
                  </a:lnTo>
                  <a:lnTo>
                    <a:pt x="354" y="211"/>
                  </a:lnTo>
                  <a:lnTo>
                    <a:pt x="350" y="218"/>
                  </a:lnTo>
                  <a:lnTo>
                    <a:pt x="345" y="224"/>
                  </a:lnTo>
                  <a:lnTo>
                    <a:pt x="339" y="230"/>
                  </a:lnTo>
                  <a:lnTo>
                    <a:pt x="159" y="410"/>
                  </a:lnTo>
                  <a:lnTo>
                    <a:pt x="152" y="417"/>
                  </a:lnTo>
                  <a:lnTo>
                    <a:pt x="144" y="421"/>
                  </a:lnTo>
                  <a:lnTo>
                    <a:pt x="138" y="424"/>
                  </a:lnTo>
                  <a:lnTo>
                    <a:pt x="130" y="427"/>
                  </a:lnTo>
                  <a:lnTo>
                    <a:pt x="116" y="428"/>
                  </a:lnTo>
                  <a:lnTo>
                    <a:pt x="106" y="428"/>
                  </a:lnTo>
                  <a:lnTo>
                    <a:pt x="98" y="427"/>
                  </a:lnTo>
                  <a:lnTo>
                    <a:pt x="91" y="425"/>
                  </a:lnTo>
                  <a:lnTo>
                    <a:pt x="83" y="423"/>
                  </a:lnTo>
                  <a:lnTo>
                    <a:pt x="77" y="420"/>
                  </a:lnTo>
                  <a:lnTo>
                    <a:pt x="70" y="416"/>
                  </a:lnTo>
                  <a:lnTo>
                    <a:pt x="65" y="411"/>
                  </a:lnTo>
                  <a:lnTo>
                    <a:pt x="59" y="406"/>
                  </a:lnTo>
                  <a:lnTo>
                    <a:pt x="55" y="401"/>
                  </a:lnTo>
                  <a:lnTo>
                    <a:pt x="51" y="395"/>
                  </a:lnTo>
                  <a:lnTo>
                    <a:pt x="47" y="392"/>
                  </a:lnTo>
                  <a:lnTo>
                    <a:pt x="41" y="389"/>
                  </a:lnTo>
                  <a:lnTo>
                    <a:pt x="36" y="388"/>
                  </a:lnTo>
                  <a:lnTo>
                    <a:pt x="31" y="387"/>
                  </a:lnTo>
                  <a:lnTo>
                    <a:pt x="24" y="388"/>
                  </a:lnTo>
                  <a:lnTo>
                    <a:pt x="19" y="389"/>
                  </a:lnTo>
                  <a:lnTo>
                    <a:pt x="13" y="392"/>
                  </a:lnTo>
                  <a:lnTo>
                    <a:pt x="9" y="395"/>
                  </a:lnTo>
                  <a:lnTo>
                    <a:pt x="5" y="401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3" y="428"/>
                  </a:lnTo>
                  <a:lnTo>
                    <a:pt x="5" y="434"/>
                  </a:lnTo>
                  <a:lnTo>
                    <a:pt x="13" y="444"/>
                  </a:lnTo>
                  <a:lnTo>
                    <a:pt x="23" y="454"/>
                  </a:lnTo>
                  <a:lnTo>
                    <a:pt x="34" y="463"/>
                  </a:lnTo>
                  <a:lnTo>
                    <a:pt x="46" y="471"/>
                  </a:lnTo>
                  <a:lnTo>
                    <a:pt x="58" y="478"/>
                  </a:lnTo>
                  <a:lnTo>
                    <a:pt x="71" y="482"/>
                  </a:lnTo>
                  <a:lnTo>
                    <a:pt x="85" y="486"/>
                  </a:lnTo>
                  <a:lnTo>
                    <a:pt x="100" y="488"/>
                  </a:lnTo>
                  <a:lnTo>
                    <a:pt x="107" y="488"/>
                  </a:lnTo>
                  <a:lnTo>
                    <a:pt x="113" y="490"/>
                  </a:lnTo>
                  <a:lnTo>
                    <a:pt x="126" y="488"/>
                  </a:lnTo>
                  <a:lnTo>
                    <a:pt x="138" y="486"/>
                  </a:lnTo>
                  <a:lnTo>
                    <a:pt x="150" y="484"/>
                  </a:lnTo>
                  <a:lnTo>
                    <a:pt x="161" y="480"/>
                  </a:lnTo>
                  <a:lnTo>
                    <a:pt x="172" y="475"/>
                  </a:lnTo>
                  <a:lnTo>
                    <a:pt x="183" y="468"/>
                  </a:lnTo>
                  <a:lnTo>
                    <a:pt x="192" y="462"/>
                  </a:lnTo>
                  <a:lnTo>
                    <a:pt x="201" y="453"/>
                  </a:lnTo>
                  <a:lnTo>
                    <a:pt x="382" y="273"/>
                  </a:lnTo>
                  <a:lnTo>
                    <a:pt x="392" y="262"/>
                  </a:lnTo>
                  <a:lnTo>
                    <a:pt x="399" y="251"/>
                  </a:lnTo>
                  <a:lnTo>
                    <a:pt x="407" y="240"/>
                  </a:lnTo>
                  <a:lnTo>
                    <a:pt x="413" y="228"/>
                  </a:lnTo>
                  <a:lnTo>
                    <a:pt x="418" y="215"/>
                  </a:lnTo>
                  <a:lnTo>
                    <a:pt x="421" y="202"/>
                  </a:lnTo>
                  <a:lnTo>
                    <a:pt x="423" y="189"/>
                  </a:lnTo>
                  <a:lnTo>
                    <a:pt x="424" y="176"/>
                  </a:lnTo>
                  <a:lnTo>
                    <a:pt x="423" y="164"/>
                  </a:lnTo>
                  <a:lnTo>
                    <a:pt x="421" y="151"/>
                  </a:lnTo>
                  <a:lnTo>
                    <a:pt x="418" y="138"/>
                  </a:lnTo>
                  <a:lnTo>
                    <a:pt x="413" y="125"/>
                  </a:lnTo>
                  <a:lnTo>
                    <a:pt x="407" y="113"/>
                  </a:lnTo>
                  <a:lnTo>
                    <a:pt x="399" y="101"/>
                  </a:lnTo>
                  <a:lnTo>
                    <a:pt x="392" y="91"/>
                  </a:lnTo>
                  <a:lnTo>
                    <a:pt x="382" y="80"/>
                  </a:lnTo>
                  <a:lnTo>
                    <a:pt x="38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302">
            <a:extLst>
              <a:ext uri="{FF2B5EF4-FFF2-40B4-BE49-F238E27FC236}">
                <a16:creationId xmlns="" xmlns:a16="http://schemas.microsoft.com/office/drawing/2014/main" id="{B6D01FB8-55C1-4366-8E5D-65751CDD3632}"/>
              </a:ext>
            </a:extLst>
          </p:cNvPr>
          <p:cNvSpPr>
            <a:spLocks/>
          </p:cNvSpPr>
          <p:nvPr/>
        </p:nvSpPr>
        <p:spPr bwMode="auto">
          <a:xfrm>
            <a:off x="4483442" y="4513373"/>
            <a:ext cx="177118" cy="119063"/>
          </a:xfrm>
          <a:custGeom>
            <a:avLst/>
            <a:gdLst>
              <a:gd name="T0" fmla="*/ 843 w 903"/>
              <a:gd name="T1" fmla="*/ 572 h 602"/>
              <a:gd name="T2" fmla="*/ 843 w 903"/>
              <a:gd name="T3" fmla="*/ 12 h 602"/>
              <a:gd name="T4" fmla="*/ 840 w 903"/>
              <a:gd name="T5" fmla="*/ 7 h 602"/>
              <a:gd name="T6" fmla="*/ 836 w 903"/>
              <a:gd name="T7" fmla="*/ 3 h 602"/>
              <a:gd name="T8" fmla="*/ 831 w 903"/>
              <a:gd name="T9" fmla="*/ 1 h 602"/>
              <a:gd name="T10" fmla="*/ 707 w 903"/>
              <a:gd name="T11" fmla="*/ 0 h 602"/>
              <a:gd name="T12" fmla="*/ 701 w 903"/>
              <a:gd name="T13" fmla="*/ 2 h 602"/>
              <a:gd name="T14" fmla="*/ 697 w 903"/>
              <a:gd name="T15" fmla="*/ 5 h 602"/>
              <a:gd name="T16" fmla="*/ 694 w 903"/>
              <a:gd name="T17" fmla="*/ 9 h 602"/>
              <a:gd name="T18" fmla="*/ 692 w 903"/>
              <a:gd name="T19" fmla="*/ 16 h 602"/>
              <a:gd name="T20" fmla="*/ 632 w 903"/>
              <a:gd name="T21" fmla="*/ 572 h 602"/>
              <a:gd name="T22" fmla="*/ 631 w 903"/>
              <a:gd name="T23" fmla="*/ 283 h 602"/>
              <a:gd name="T24" fmla="*/ 629 w 903"/>
              <a:gd name="T25" fmla="*/ 277 h 602"/>
              <a:gd name="T26" fmla="*/ 626 w 903"/>
              <a:gd name="T27" fmla="*/ 274 h 602"/>
              <a:gd name="T28" fmla="*/ 621 w 903"/>
              <a:gd name="T29" fmla="*/ 271 h 602"/>
              <a:gd name="T30" fmla="*/ 496 w 903"/>
              <a:gd name="T31" fmla="*/ 271 h 602"/>
              <a:gd name="T32" fmla="*/ 491 w 903"/>
              <a:gd name="T33" fmla="*/ 272 h 602"/>
              <a:gd name="T34" fmla="*/ 487 w 903"/>
              <a:gd name="T35" fmla="*/ 275 h 602"/>
              <a:gd name="T36" fmla="*/ 482 w 903"/>
              <a:gd name="T37" fmla="*/ 281 h 602"/>
              <a:gd name="T38" fmla="*/ 481 w 903"/>
              <a:gd name="T39" fmla="*/ 286 h 602"/>
              <a:gd name="T40" fmla="*/ 421 w 903"/>
              <a:gd name="T41" fmla="*/ 572 h 602"/>
              <a:gd name="T42" fmla="*/ 421 w 903"/>
              <a:gd name="T43" fmla="*/ 193 h 602"/>
              <a:gd name="T44" fmla="*/ 419 w 903"/>
              <a:gd name="T45" fmla="*/ 187 h 602"/>
              <a:gd name="T46" fmla="*/ 415 w 903"/>
              <a:gd name="T47" fmla="*/ 183 h 602"/>
              <a:gd name="T48" fmla="*/ 409 w 903"/>
              <a:gd name="T49" fmla="*/ 181 h 602"/>
              <a:gd name="T50" fmla="*/ 286 w 903"/>
              <a:gd name="T51" fmla="*/ 181 h 602"/>
              <a:gd name="T52" fmla="*/ 280 w 903"/>
              <a:gd name="T53" fmla="*/ 182 h 602"/>
              <a:gd name="T54" fmla="*/ 275 w 903"/>
              <a:gd name="T55" fmla="*/ 185 h 602"/>
              <a:gd name="T56" fmla="*/ 272 w 903"/>
              <a:gd name="T57" fmla="*/ 190 h 602"/>
              <a:gd name="T58" fmla="*/ 271 w 903"/>
              <a:gd name="T59" fmla="*/ 196 h 602"/>
              <a:gd name="T60" fmla="*/ 211 w 903"/>
              <a:gd name="T61" fmla="*/ 572 h 602"/>
              <a:gd name="T62" fmla="*/ 210 w 903"/>
              <a:gd name="T63" fmla="*/ 404 h 602"/>
              <a:gd name="T64" fmla="*/ 208 w 903"/>
              <a:gd name="T65" fmla="*/ 399 h 602"/>
              <a:gd name="T66" fmla="*/ 204 w 903"/>
              <a:gd name="T67" fmla="*/ 394 h 602"/>
              <a:gd name="T68" fmla="*/ 199 w 903"/>
              <a:gd name="T69" fmla="*/ 392 h 602"/>
              <a:gd name="T70" fmla="*/ 75 w 903"/>
              <a:gd name="T71" fmla="*/ 391 h 602"/>
              <a:gd name="T72" fmla="*/ 69 w 903"/>
              <a:gd name="T73" fmla="*/ 392 h 602"/>
              <a:gd name="T74" fmla="*/ 65 w 903"/>
              <a:gd name="T75" fmla="*/ 396 h 602"/>
              <a:gd name="T76" fmla="*/ 62 w 903"/>
              <a:gd name="T77" fmla="*/ 401 h 602"/>
              <a:gd name="T78" fmla="*/ 60 w 903"/>
              <a:gd name="T79" fmla="*/ 406 h 602"/>
              <a:gd name="T80" fmla="*/ 15 w 903"/>
              <a:gd name="T81" fmla="*/ 572 h 602"/>
              <a:gd name="T82" fmla="*/ 9 w 903"/>
              <a:gd name="T83" fmla="*/ 573 h 602"/>
              <a:gd name="T84" fmla="*/ 4 w 903"/>
              <a:gd name="T85" fmla="*/ 577 h 602"/>
              <a:gd name="T86" fmla="*/ 1 w 903"/>
              <a:gd name="T87" fmla="*/ 581 h 602"/>
              <a:gd name="T88" fmla="*/ 0 w 903"/>
              <a:gd name="T89" fmla="*/ 587 h 602"/>
              <a:gd name="T90" fmla="*/ 1 w 903"/>
              <a:gd name="T91" fmla="*/ 593 h 602"/>
              <a:gd name="T92" fmla="*/ 4 w 903"/>
              <a:gd name="T93" fmla="*/ 598 h 602"/>
              <a:gd name="T94" fmla="*/ 9 w 903"/>
              <a:gd name="T95" fmla="*/ 601 h 602"/>
              <a:gd name="T96" fmla="*/ 15 w 903"/>
              <a:gd name="T97" fmla="*/ 602 h 602"/>
              <a:gd name="T98" fmla="*/ 196 w 903"/>
              <a:gd name="T99" fmla="*/ 602 h 602"/>
              <a:gd name="T100" fmla="*/ 406 w 903"/>
              <a:gd name="T101" fmla="*/ 602 h 602"/>
              <a:gd name="T102" fmla="*/ 617 w 903"/>
              <a:gd name="T103" fmla="*/ 602 h 602"/>
              <a:gd name="T104" fmla="*/ 828 w 903"/>
              <a:gd name="T105" fmla="*/ 602 h 602"/>
              <a:gd name="T106" fmla="*/ 891 w 903"/>
              <a:gd name="T107" fmla="*/ 602 h 602"/>
              <a:gd name="T108" fmla="*/ 896 w 903"/>
              <a:gd name="T109" fmla="*/ 600 h 602"/>
              <a:gd name="T110" fmla="*/ 901 w 903"/>
              <a:gd name="T111" fmla="*/ 596 h 602"/>
              <a:gd name="T112" fmla="*/ 903 w 903"/>
              <a:gd name="T113" fmla="*/ 591 h 602"/>
              <a:gd name="T114" fmla="*/ 903 w 903"/>
              <a:gd name="T115" fmla="*/ 584 h 602"/>
              <a:gd name="T116" fmla="*/ 901 w 903"/>
              <a:gd name="T117" fmla="*/ 579 h 602"/>
              <a:gd name="T118" fmla="*/ 896 w 903"/>
              <a:gd name="T119" fmla="*/ 575 h 602"/>
              <a:gd name="T120" fmla="*/ 891 w 903"/>
              <a:gd name="T121" fmla="*/ 572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602">
                <a:moveTo>
                  <a:pt x="888" y="572"/>
                </a:moveTo>
                <a:lnTo>
                  <a:pt x="843" y="572"/>
                </a:lnTo>
                <a:lnTo>
                  <a:pt x="843" y="16"/>
                </a:lnTo>
                <a:lnTo>
                  <a:pt x="843" y="12"/>
                </a:lnTo>
                <a:lnTo>
                  <a:pt x="842" y="9"/>
                </a:lnTo>
                <a:lnTo>
                  <a:pt x="840" y="7"/>
                </a:lnTo>
                <a:lnTo>
                  <a:pt x="838" y="5"/>
                </a:lnTo>
                <a:lnTo>
                  <a:pt x="836" y="3"/>
                </a:lnTo>
                <a:lnTo>
                  <a:pt x="834" y="2"/>
                </a:lnTo>
                <a:lnTo>
                  <a:pt x="831" y="1"/>
                </a:lnTo>
                <a:lnTo>
                  <a:pt x="828" y="1"/>
                </a:lnTo>
                <a:lnTo>
                  <a:pt x="707" y="0"/>
                </a:lnTo>
                <a:lnTo>
                  <a:pt x="704" y="1"/>
                </a:lnTo>
                <a:lnTo>
                  <a:pt x="701" y="2"/>
                </a:lnTo>
                <a:lnTo>
                  <a:pt x="699" y="3"/>
                </a:lnTo>
                <a:lnTo>
                  <a:pt x="697" y="5"/>
                </a:lnTo>
                <a:lnTo>
                  <a:pt x="695" y="7"/>
                </a:lnTo>
                <a:lnTo>
                  <a:pt x="694" y="9"/>
                </a:lnTo>
                <a:lnTo>
                  <a:pt x="692" y="12"/>
                </a:lnTo>
                <a:lnTo>
                  <a:pt x="692" y="16"/>
                </a:lnTo>
                <a:lnTo>
                  <a:pt x="692" y="572"/>
                </a:lnTo>
                <a:lnTo>
                  <a:pt x="632" y="572"/>
                </a:lnTo>
                <a:lnTo>
                  <a:pt x="632" y="286"/>
                </a:lnTo>
                <a:lnTo>
                  <a:pt x="631" y="283"/>
                </a:lnTo>
                <a:lnTo>
                  <a:pt x="631" y="281"/>
                </a:lnTo>
                <a:lnTo>
                  <a:pt x="629" y="277"/>
                </a:lnTo>
                <a:lnTo>
                  <a:pt x="628" y="275"/>
                </a:lnTo>
                <a:lnTo>
                  <a:pt x="626" y="274"/>
                </a:lnTo>
                <a:lnTo>
                  <a:pt x="623" y="272"/>
                </a:lnTo>
                <a:lnTo>
                  <a:pt x="621" y="271"/>
                </a:lnTo>
                <a:lnTo>
                  <a:pt x="617" y="271"/>
                </a:lnTo>
                <a:lnTo>
                  <a:pt x="496" y="271"/>
                </a:lnTo>
                <a:lnTo>
                  <a:pt x="494" y="271"/>
                </a:lnTo>
                <a:lnTo>
                  <a:pt x="491" y="272"/>
                </a:lnTo>
                <a:lnTo>
                  <a:pt x="489" y="274"/>
                </a:lnTo>
                <a:lnTo>
                  <a:pt x="487" y="275"/>
                </a:lnTo>
                <a:lnTo>
                  <a:pt x="484" y="277"/>
                </a:lnTo>
                <a:lnTo>
                  <a:pt x="482" y="281"/>
                </a:lnTo>
                <a:lnTo>
                  <a:pt x="482" y="283"/>
                </a:lnTo>
                <a:lnTo>
                  <a:pt x="481" y="286"/>
                </a:lnTo>
                <a:lnTo>
                  <a:pt x="481" y="572"/>
                </a:lnTo>
                <a:lnTo>
                  <a:pt x="421" y="572"/>
                </a:lnTo>
                <a:lnTo>
                  <a:pt x="421" y="196"/>
                </a:lnTo>
                <a:lnTo>
                  <a:pt x="421" y="193"/>
                </a:lnTo>
                <a:lnTo>
                  <a:pt x="420" y="190"/>
                </a:lnTo>
                <a:lnTo>
                  <a:pt x="419" y="187"/>
                </a:lnTo>
                <a:lnTo>
                  <a:pt x="417" y="185"/>
                </a:lnTo>
                <a:lnTo>
                  <a:pt x="415" y="183"/>
                </a:lnTo>
                <a:lnTo>
                  <a:pt x="413" y="182"/>
                </a:lnTo>
                <a:lnTo>
                  <a:pt x="409" y="181"/>
                </a:lnTo>
                <a:lnTo>
                  <a:pt x="406" y="181"/>
                </a:lnTo>
                <a:lnTo>
                  <a:pt x="286" y="181"/>
                </a:lnTo>
                <a:lnTo>
                  <a:pt x="283" y="181"/>
                </a:lnTo>
                <a:lnTo>
                  <a:pt x="280" y="182"/>
                </a:lnTo>
                <a:lnTo>
                  <a:pt x="277" y="183"/>
                </a:lnTo>
                <a:lnTo>
                  <a:pt x="275" y="185"/>
                </a:lnTo>
                <a:lnTo>
                  <a:pt x="273" y="187"/>
                </a:lnTo>
                <a:lnTo>
                  <a:pt x="272" y="190"/>
                </a:lnTo>
                <a:lnTo>
                  <a:pt x="271" y="193"/>
                </a:lnTo>
                <a:lnTo>
                  <a:pt x="271" y="196"/>
                </a:lnTo>
                <a:lnTo>
                  <a:pt x="271" y="572"/>
                </a:lnTo>
                <a:lnTo>
                  <a:pt x="211" y="572"/>
                </a:lnTo>
                <a:lnTo>
                  <a:pt x="211" y="406"/>
                </a:lnTo>
                <a:lnTo>
                  <a:pt x="210" y="404"/>
                </a:lnTo>
                <a:lnTo>
                  <a:pt x="210" y="401"/>
                </a:lnTo>
                <a:lnTo>
                  <a:pt x="208" y="399"/>
                </a:lnTo>
                <a:lnTo>
                  <a:pt x="207" y="396"/>
                </a:lnTo>
                <a:lnTo>
                  <a:pt x="204" y="394"/>
                </a:lnTo>
                <a:lnTo>
                  <a:pt x="201" y="393"/>
                </a:lnTo>
                <a:lnTo>
                  <a:pt x="199" y="392"/>
                </a:lnTo>
                <a:lnTo>
                  <a:pt x="196" y="391"/>
                </a:lnTo>
                <a:lnTo>
                  <a:pt x="75" y="391"/>
                </a:lnTo>
                <a:lnTo>
                  <a:pt x="73" y="392"/>
                </a:lnTo>
                <a:lnTo>
                  <a:pt x="69" y="392"/>
                </a:lnTo>
                <a:lnTo>
                  <a:pt x="67" y="394"/>
                </a:lnTo>
                <a:lnTo>
                  <a:pt x="65" y="396"/>
                </a:lnTo>
                <a:lnTo>
                  <a:pt x="63" y="399"/>
                </a:lnTo>
                <a:lnTo>
                  <a:pt x="62" y="401"/>
                </a:lnTo>
                <a:lnTo>
                  <a:pt x="61" y="404"/>
                </a:lnTo>
                <a:lnTo>
                  <a:pt x="60" y="406"/>
                </a:lnTo>
                <a:lnTo>
                  <a:pt x="60" y="572"/>
                </a:lnTo>
                <a:lnTo>
                  <a:pt x="15" y="572"/>
                </a:lnTo>
                <a:lnTo>
                  <a:pt x="11" y="572"/>
                </a:lnTo>
                <a:lnTo>
                  <a:pt x="9" y="573"/>
                </a:lnTo>
                <a:lnTo>
                  <a:pt x="6" y="575"/>
                </a:lnTo>
                <a:lnTo>
                  <a:pt x="4" y="577"/>
                </a:lnTo>
                <a:lnTo>
                  <a:pt x="3" y="579"/>
                </a:lnTo>
                <a:lnTo>
                  <a:pt x="1" y="581"/>
                </a:lnTo>
                <a:lnTo>
                  <a:pt x="1" y="584"/>
                </a:lnTo>
                <a:lnTo>
                  <a:pt x="0" y="587"/>
                </a:lnTo>
                <a:lnTo>
                  <a:pt x="1" y="591"/>
                </a:lnTo>
                <a:lnTo>
                  <a:pt x="1" y="593"/>
                </a:lnTo>
                <a:lnTo>
                  <a:pt x="3" y="596"/>
                </a:lnTo>
                <a:lnTo>
                  <a:pt x="4" y="598"/>
                </a:lnTo>
                <a:lnTo>
                  <a:pt x="6" y="600"/>
                </a:lnTo>
                <a:lnTo>
                  <a:pt x="9" y="601"/>
                </a:lnTo>
                <a:lnTo>
                  <a:pt x="11" y="602"/>
                </a:lnTo>
                <a:lnTo>
                  <a:pt x="15" y="602"/>
                </a:lnTo>
                <a:lnTo>
                  <a:pt x="75" y="602"/>
                </a:lnTo>
                <a:lnTo>
                  <a:pt x="196" y="602"/>
                </a:lnTo>
                <a:lnTo>
                  <a:pt x="286" y="602"/>
                </a:lnTo>
                <a:lnTo>
                  <a:pt x="406" y="602"/>
                </a:lnTo>
                <a:lnTo>
                  <a:pt x="496" y="602"/>
                </a:lnTo>
                <a:lnTo>
                  <a:pt x="617" y="602"/>
                </a:lnTo>
                <a:lnTo>
                  <a:pt x="707" y="602"/>
                </a:lnTo>
                <a:lnTo>
                  <a:pt x="828" y="602"/>
                </a:lnTo>
                <a:lnTo>
                  <a:pt x="888" y="602"/>
                </a:lnTo>
                <a:lnTo>
                  <a:pt x="891" y="602"/>
                </a:lnTo>
                <a:lnTo>
                  <a:pt x="894" y="601"/>
                </a:lnTo>
                <a:lnTo>
                  <a:pt x="896" y="600"/>
                </a:lnTo>
                <a:lnTo>
                  <a:pt x="898" y="598"/>
                </a:lnTo>
                <a:lnTo>
                  <a:pt x="901" y="596"/>
                </a:lnTo>
                <a:lnTo>
                  <a:pt x="902" y="593"/>
                </a:lnTo>
                <a:lnTo>
                  <a:pt x="903" y="591"/>
                </a:lnTo>
                <a:lnTo>
                  <a:pt x="903" y="587"/>
                </a:lnTo>
                <a:lnTo>
                  <a:pt x="903" y="584"/>
                </a:lnTo>
                <a:lnTo>
                  <a:pt x="902" y="581"/>
                </a:lnTo>
                <a:lnTo>
                  <a:pt x="901" y="579"/>
                </a:lnTo>
                <a:lnTo>
                  <a:pt x="898" y="577"/>
                </a:lnTo>
                <a:lnTo>
                  <a:pt x="896" y="575"/>
                </a:lnTo>
                <a:lnTo>
                  <a:pt x="894" y="573"/>
                </a:lnTo>
                <a:lnTo>
                  <a:pt x="891" y="572"/>
                </a:lnTo>
                <a:lnTo>
                  <a:pt x="888" y="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CFAA474-8A9F-4EB6-8E1C-FC73B8FE4A86}"/>
              </a:ext>
            </a:extLst>
          </p:cNvPr>
          <p:cNvGrpSpPr/>
          <p:nvPr/>
        </p:nvGrpSpPr>
        <p:grpSpPr>
          <a:xfrm>
            <a:off x="3369846" y="3852782"/>
            <a:ext cx="156543" cy="161911"/>
            <a:chOff x="10463213" y="1389063"/>
            <a:chExt cx="277812" cy="287338"/>
          </a:xfrm>
          <a:solidFill>
            <a:schemeClr val="bg1"/>
          </a:solidFill>
        </p:grpSpPr>
        <p:sp>
          <p:nvSpPr>
            <p:cNvPr id="43" name="Freeform 2148">
              <a:extLst>
                <a:ext uri="{FF2B5EF4-FFF2-40B4-BE49-F238E27FC236}">
                  <a16:creationId xmlns="" xmlns:a16="http://schemas.microsoft.com/office/drawing/2014/main" id="{A3366680-2CD4-430E-B1A2-E9D606528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1000" y="1389063"/>
              <a:ext cx="123825" cy="287338"/>
            </a:xfrm>
            <a:custGeom>
              <a:avLst/>
              <a:gdLst>
                <a:gd name="T0" fmla="*/ 155 w 391"/>
                <a:gd name="T1" fmla="*/ 293 h 903"/>
                <a:gd name="T2" fmla="*/ 115 w 391"/>
                <a:gd name="T3" fmla="*/ 263 h 903"/>
                <a:gd name="T4" fmla="*/ 93 w 391"/>
                <a:gd name="T5" fmla="*/ 218 h 903"/>
                <a:gd name="T6" fmla="*/ 95 w 391"/>
                <a:gd name="T7" fmla="*/ 165 h 903"/>
                <a:gd name="T8" fmla="*/ 121 w 391"/>
                <a:gd name="T9" fmla="*/ 121 h 903"/>
                <a:gd name="T10" fmla="*/ 165 w 391"/>
                <a:gd name="T11" fmla="*/ 95 h 903"/>
                <a:gd name="T12" fmla="*/ 217 w 391"/>
                <a:gd name="T13" fmla="*/ 93 h 903"/>
                <a:gd name="T14" fmla="*/ 263 w 391"/>
                <a:gd name="T15" fmla="*/ 115 h 903"/>
                <a:gd name="T16" fmla="*/ 293 w 391"/>
                <a:gd name="T17" fmla="*/ 155 h 903"/>
                <a:gd name="T18" fmla="*/ 300 w 391"/>
                <a:gd name="T19" fmla="*/ 207 h 903"/>
                <a:gd name="T20" fmla="*/ 283 w 391"/>
                <a:gd name="T21" fmla="*/ 254 h 903"/>
                <a:gd name="T22" fmla="*/ 245 w 391"/>
                <a:gd name="T23" fmla="*/ 288 h 903"/>
                <a:gd name="T24" fmla="*/ 195 w 391"/>
                <a:gd name="T25" fmla="*/ 301 h 903"/>
                <a:gd name="T26" fmla="*/ 155 w 391"/>
                <a:gd name="T27" fmla="*/ 534 h 903"/>
                <a:gd name="T28" fmla="*/ 115 w 391"/>
                <a:gd name="T29" fmla="*/ 503 h 903"/>
                <a:gd name="T30" fmla="*/ 93 w 391"/>
                <a:gd name="T31" fmla="*/ 458 h 903"/>
                <a:gd name="T32" fmla="*/ 95 w 391"/>
                <a:gd name="T33" fmla="*/ 406 h 903"/>
                <a:gd name="T34" fmla="*/ 121 w 391"/>
                <a:gd name="T35" fmla="*/ 362 h 903"/>
                <a:gd name="T36" fmla="*/ 165 w 391"/>
                <a:gd name="T37" fmla="*/ 336 h 903"/>
                <a:gd name="T38" fmla="*/ 217 w 391"/>
                <a:gd name="T39" fmla="*/ 334 h 903"/>
                <a:gd name="T40" fmla="*/ 263 w 391"/>
                <a:gd name="T41" fmla="*/ 356 h 903"/>
                <a:gd name="T42" fmla="*/ 293 w 391"/>
                <a:gd name="T43" fmla="*/ 396 h 903"/>
                <a:gd name="T44" fmla="*/ 300 w 391"/>
                <a:gd name="T45" fmla="*/ 447 h 903"/>
                <a:gd name="T46" fmla="*/ 283 w 391"/>
                <a:gd name="T47" fmla="*/ 495 h 903"/>
                <a:gd name="T48" fmla="*/ 245 w 391"/>
                <a:gd name="T49" fmla="*/ 529 h 903"/>
                <a:gd name="T50" fmla="*/ 195 w 391"/>
                <a:gd name="T51" fmla="*/ 541 h 903"/>
                <a:gd name="T52" fmla="*/ 165 w 391"/>
                <a:gd name="T53" fmla="*/ 778 h 903"/>
                <a:gd name="T54" fmla="*/ 121 w 391"/>
                <a:gd name="T55" fmla="*/ 751 h 903"/>
                <a:gd name="T56" fmla="*/ 95 w 391"/>
                <a:gd name="T57" fmla="*/ 708 h 903"/>
                <a:gd name="T58" fmla="*/ 93 w 391"/>
                <a:gd name="T59" fmla="*/ 656 h 903"/>
                <a:gd name="T60" fmla="*/ 115 w 391"/>
                <a:gd name="T61" fmla="*/ 610 h 903"/>
                <a:gd name="T62" fmla="*/ 155 w 391"/>
                <a:gd name="T63" fmla="*/ 580 h 903"/>
                <a:gd name="T64" fmla="*/ 206 w 391"/>
                <a:gd name="T65" fmla="*/ 573 h 903"/>
                <a:gd name="T66" fmla="*/ 254 w 391"/>
                <a:gd name="T67" fmla="*/ 590 h 903"/>
                <a:gd name="T68" fmla="*/ 288 w 391"/>
                <a:gd name="T69" fmla="*/ 627 h 903"/>
                <a:gd name="T70" fmla="*/ 300 w 391"/>
                <a:gd name="T71" fmla="*/ 677 h 903"/>
                <a:gd name="T72" fmla="*/ 288 w 391"/>
                <a:gd name="T73" fmla="*/ 727 h 903"/>
                <a:gd name="T74" fmla="*/ 254 w 391"/>
                <a:gd name="T75" fmla="*/ 765 h 903"/>
                <a:gd name="T76" fmla="*/ 206 w 391"/>
                <a:gd name="T77" fmla="*/ 782 h 903"/>
                <a:gd name="T78" fmla="*/ 65 w 391"/>
                <a:gd name="T79" fmla="*/ 3 h 903"/>
                <a:gd name="T80" fmla="*/ 23 w 391"/>
                <a:gd name="T81" fmla="*/ 20 h 903"/>
                <a:gd name="T82" fmla="*/ 4 w 391"/>
                <a:gd name="T83" fmla="*/ 49 h 903"/>
                <a:gd name="T84" fmla="*/ 1 w 391"/>
                <a:gd name="T85" fmla="*/ 832 h 903"/>
                <a:gd name="T86" fmla="*/ 19 w 391"/>
                <a:gd name="T87" fmla="*/ 871 h 903"/>
                <a:gd name="T88" fmla="*/ 54 w 391"/>
                <a:gd name="T89" fmla="*/ 897 h 903"/>
                <a:gd name="T90" fmla="*/ 300 w 391"/>
                <a:gd name="T91" fmla="*/ 903 h 903"/>
                <a:gd name="T92" fmla="*/ 346 w 391"/>
                <a:gd name="T93" fmla="*/ 893 h 903"/>
                <a:gd name="T94" fmla="*/ 376 w 391"/>
                <a:gd name="T95" fmla="*/ 865 h 903"/>
                <a:gd name="T96" fmla="*/ 391 w 391"/>
                <a:gd name="T97" fmla="*/ 822 h 903"/>
                <a:gd name="T98" fmla="*/ 387 w 391"/>
                <a:gd name="T99" fmla="*/ 62 h 903"/>
                <a:gd name="T100" fmla="*/ 366 w 391"/>
                <a:gd name="T101" fmla="*/ 26 h 903"/>
                <a:gd name="T102" fmla="*/ 329 w 391"/>
                <a:gd name="T103" fmla="*/ 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1" h="903">
                  <a:moveTo>
                    <a:pt x="195" y="301"/>
                  </a:moveTo>
                  <a:lnTo>
                    <a:pt x="184" y="301"/>
                  </a:lnTo>
                  <a:lnTo>
                    <a:pt x="175" y="299"/>
                  </a:lnTo>
                  <a:lnTo>
                    <a:pt x="165" y="297"/>
                  </a:lnTo>
                  <a:lnTo>
                    <a:pt x="155" y="293"/>
                  </a:lnTo>
                  <a:lnTo>
                    <a:pt x="145" y="288"/>
                  </a:lnTo>
                  <a:lnTo>
                    <a:pt x="137" y="283"/>
                  </a:lnTo>
                  <a:lnTo>
                    <a:pt x="128" y="277"/>
                  </a:lnTo>
                  <a:lnTo>
                    <a:pt x="121" y="270"/>
                  </a:lnTo>
                  <a:lnTo>
                    <a:pt x="115" y="263"/>
                  </a:lnTo>
                  <a:lnTo>
                    <a:pt x="109" y="254"/>
                  </a:lnTo>
                  <a:lnTo>
                    <a:pt x="103" y="246"/>
                  </a:lnTo>
                  <a:lnTo>
                    <a:pt x="99" y="237"/>
                  </a:lnTo>
                  <a:lnTo>
                    <a:pt x="95" y="227"/>
                  </a:lnTo>
                  <a:lnTo>
                    <a:pt x="93" y="218"/>
                  </a:lnTo>
                  <a:lnTo>
                    <a:pt x="90" y="207"/>
                  </a:lnTo>
                  <a:lnTo>
                    <a:pt x="90" y="196"/>
                  </a:lnTo>
                  <a:lnTo>
                    <a:pt x="90" y="185"/>
                  </a:lnTo>
                  <a:lnTo>
                    <a:pt x="93" y="175"/>
                  </a:lnTo>
                  <a:lnTo>
                    <a:pt x="95" y="165"/>
                  </a:lnTo>
                  <a:lnTo>
                    <a:pt x="99" y="155"/>
                  </a:lnTo>
                  <a:lnTo>
                    <a:pt x="103" y="145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1" y="121"/>
                  </a:lnTo>
                  <a:lnTo>
                    <a:pt x="128" y="115"/>
                  </a:lnTo>
                  <a:lnTo>
                    <a:pt x="137" y="109"/>
                  </a:lnTo>
                  <a:lnTo>
                    <a:pt x="145" y="103"/>
                  </a:lnTo>
                  <a:lnTo>
                    <a:pt x="155" y="99"/>
                  </a:lnTo>
                  <a:lnTo>
                    <a:pt x="165" y="95"/>
                  </a:lnTo>
                  <a:lnTo>
                    <a:pt x="175" y="93"/>
                  </a:lnTo>
                  <a:lnTo>
                    <a:pt x="184" y="91"/>
                  </a:lnTo>
                  <a:lnTo>
                    <a:pt x="195" y="91"/>
                  </a:lnTo>
                  <a:lnTo>
                    <a:pt x="206" y="91"/>
                  </a:lnTo>
                  <a:lnTo>
                    <a:pt x="217" y="93"/>
                  </a:lnTo>
                  <a:lnTo>
                    <a:pt x="227" y="95"/>
                  </a:lnTo>
                  <a:lnTo>
                    <a:pt x="237" y="99"/>
                  </a:lnTo>
                  <a:lnTo>
                    <a:pt x="245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0" y="121"/>
                  </a:lnTo>
                  <a:lnTo>
                    <a:pt x="277" y="128"/>
                  </a:lnTo>
                  <a:lnTo>
                    <a:pt x="283" y="137"/>
                  </a:lnTo>
                  <a:lnTo>
                    <a:pt x="288" y="145"/>
                  </a:lnTo>
                  <a:lnTo>
                    <a:pt x="293" y="155"/>
                  </a:lnTo>
                  <a:lnTo>
                    <a:pt x="296" y="165"/>
                  </a:lnTo>
                  <a:lnTo>
                    <a:pt x="299" y="175"/>
                  </a:lnTo>
                  <a:lnTo>
                    <a:pt x="300" y="185"/>
                  </a:lnTo>
                  <a:lnTo>
                    <a:pt x="300" y="196"/>
                  </a:lnTo>
                  <a:lnTo>
                    <a:pt x="300" y="207"/>
                  </a:lnTo>
                  <a:lnTo>
                    <a:pt x="299" y="218"/>
                  </a:lnTo>
                  <a:lnTo>
                    <a:pt x="296" y="227"/>
                  </a:lnTo>
                  <a:lnTo>
                    <a:pt x="293" y="237"/>
                  </a:lnTo>
                  <a:lnTo>
                    <a:pt x="288" y="246"/>
                  </a:lnTo>
                  <a:lnTo>
                    <a:pt x="283" y="254"/>
                  </a:lnTo>
                  <a:lnTo>
                    <a:pt x="277" y="263"/>
                  </a:lnTo>
                  <a:lnTo>
                    <a:pt x="270" y="270"/>
                  </a:lnTo>
                  <a:lnTo>
                    <a:pt x="263" y="277"/>
                  </a:lnTo>
                  <a:lnTo>
                    <a:pt x="254" y="283"/>
                  </a:lnTo>
                  <a:lnTo>
                    <a:pt x="245" y="288"/>
                  </a:lnTo>
                  <a:lnTo>
                    <a:pt x="237" y="293"/>
                  </a:lnTo>
                  <a:lnTo>
                    <a:pt x="227" y="297"/>
                  </a:lnTo>
                  <a:lnTo>
                    <a:pt x="217" y="299"/>
                  </a:lnTo>
                  <a:lnTo>
                    <a:pt x="206" y="301"/>
                  </a:lnTo>
                  <a:lnTo>
                    <a:pt x="195" y="301"/>
                  </a:lnTo>
                  <a:close/>
                  <a:moveTo>
                    <a:pt x="195" y="541"/>
                  </a:moveTo>
                  <a:lnTo>
                    <a:pt x="184" y="541"/>
                  </a:lnTo>
                  <a:lnTo>
                    <a:pt x="175" y="540"/>
                  </a:lnTo>
                  <a:lnTo>
                    <a:pt x="165" y="538"/>
                  </a:lnTo>
                  <a:lnTo>
                    <a:pt x="155" y="534"/>
                  </a:lnTo>
                  <a:lnTo>
                    <a:pt x="145" y="529"/>
                  </a:lnTo>
                  <a:lnTo>
                    <a:pt x="137" y="524"/>
                  </a:lnTo>
                  <a:lnTo>
                    <a:pt x="128" y="518"/>
                  </a:lnTo>
                  <a:lnTo>
                    <a:pt x="121" y="511"/>
                  </a:lnTo>
                  <a:lnTo>
                    <a:pt x="115" y="503"/>
                  </a:lnTo>
                  <a:lnTo>
                    <a:pt x="109" y="495"/>
                  </a:lnTo>
                  <a:lnTo>
                    <a:pt x="103" y="486"/>
                  </a:lnTo>
                  <a:lnTo>
                    <a:pt x="99" y="478"/>
                  </a:lnTo>
                  <a:lnTo>
                    <a:pt x="95" y="468"/>
                  </a:lnTo>
                  <a:lnTo>
                    <a:pt x="93" y="458"/>
                  </a:lnTo>
                  <a:lnTo>
                    <a:pt x="90" y="447"/>
                  </a:lnTo>
                  <a:lnTo>
                    <a:pt x="90" y="436"/>
                  </a:lnTo>
                  <a:lnTo>
                    <a:pt x="90" y="425"/>
                  </a:lnTo>
                  <a:lnTo>
                    <a:pt x="93" y="415"/>
                  </a:lnTo>
                  <a:lnTo>
                    <a:pt x="95" y="406"/>
                  </a:lnTo>
                  <a:lnTo>
                    <a:pt x="99" y="396"/>
                  </a:lnTo>
                  <a:lnTo>
                    <a:pt x="103" y="386"/>
                  </a:lnTo>
                  <a:lnTo>
                    <a:pt x="109" y="378"/>
                  </a:lnTo>
                  <a:lnTo>
                    <a:pt x="115" y="369"/>
                  </a:lnTo>
                  <a:lnTo>
                    <a:pt x="121" y="362"/>
                  </a:lnTo>
                  <a:lnTo>
                    <a:pt x="128" y="356"/>
                  </a:lnTo>
                  <a:lnTo>
                    <a:pt x="137" y="349"/>
                  </a:lnTo>
                  <a:lnTo>
                    <a:pt x="145" y="343"/>
                  </a:lnTo>
                  <a:lnTo>
                    <a:pt x="155" y="340"/>
                  </a:lnTo>
                  <a:lnTo>
                    <a:pt x="165" y="336"/>
                  </a:lnTo>
                  <a:lnTo>
                    <a:pt x="175" y="334"/>
                  </a:lnTo>
                  <a:lnTo>
                    <a:pt x="184" y="331"/>
                  </a:lnTo>
                  <a:lnTo>
                    <a:pt x="195" y="331"/>
                  </a:lnTo>
                  <a:lnTo>
                    <a:pt x="206" y="331"/>
                  </a:lnTo>
                  <a:lnTo>
                    <a:pt x="217" y="334"/>
                  </a:lnTo>
                  <a:lnTo>
                    <a:pt x="227" y="336"/>
                  </a:lnTo>
                  <a:lnTo>
                    <a:pt x="237" y="340"/>
                  </a:lnTo>
                  <a:lnTo>
                    <a:pt x="245" y="343"/>
                  </a:lnTo>
                  <a:lnTo>
                    <a:pt x="254" y="349"/>
                  </a:lnTo>
                  <a:lnTo>
                    <a:pt x="263" y="356"/>
                  </a:lnTo>
                  <a:lnTo>
                    <a:pt x="270" y="362"/>
                  </a:lnTo>
                  <a:lnTo>
                    <a:pt x="277" y="369"/>
                  </a:lnTo>
                  <a:lnTo>
                    <a:pt x="283" y="378"/>
                  </a:lnTo>
                  <a:lnTo>
                    <a:pt x="288" y="386"/>
                  </a:lnTo>
                  <a:lnTo>
                    <a:pt x="293" y="396"/>
                  </a:lnTo>
                  <a:lnTo>
                    <a:pt x="296" y="406"/>
                  </a:lnTo>
                  <a:lnTo>
                    <a:pt x="299" y="415"/>
                  </a:lnTo>
                  <a:lnTo>
                    <a:pt x="300" y="425"/>
                  </a:lnTo>
                  <a:lnTo>
                    <a:pt x="300" y="436"/>
                  </a:lnTo>
                  <a:lnTo>
                    <a:pt x="300" y="447"/>
                  </a:lnTo>
                  <a:lnTo>
                    <a:pt x="299" y="458"/>
                  </a:lnTo>
                  <a:lnTo>
                    <a:pt x="296" y="468"/>
                  </a:lnTo>
                  <a:lnTo>
                    <a:pt x="293" y="478"/>
                  </a:lnTo>
                  <a:lnTo>
                    <a:pt x="288" y="486"/>
                  </a:lnTo>
                  <a:lnTo>
                    <a:pt x="283" y="495"/>
                  </a:lnTo>
                  <a:lnTo>
                    <a:pt x="277" y="503"/>
                  </a:lnTo>
                  <a:lnTo>
                    <a:pt x="270" y="511"/>
                  </a:lnTo>
                  <a:lnTo>
                    <a:pt x="263" y="518"/>
                  </a:lnTo>
                  <a:lnTo>
                    <a:pt x="254" y="524"/>
                  </a:lnTo>
                  <a:lnTo>
                    <a:pt x="245" y="529"/>
                  </a:lnTo>
                  <a:lnTo>
                    <a:pt x="237" y="534"/>
                  </a:lnTo>
                  <a:lnTo>
                    <a:pt x="227" y="538"/>
                  </a:lnTo>
                  <a:lnTo>
                    <a:pt x="217" y="540"/>
                  </a:lnTo>
                  <a:lnTo>
                    <a:pt x="206" y="541"/>
                  </a:lnTo>
                  <a:lnTo>
                    <a:pt x="195" y="541"/>
                  </a:lnTo>
                  <a:lnTo>
                    <a:pt x="195" y="541"/>
                  </a:lnTo>
                  <a:close/>
                  <a:moveTo>
                    <a:pt x="195" y="782"/>
                  </a:moveTo>
                  <a:lnTo>
                    <a:pt x="184" y="782"/>
                  </a:lnTo>
                  <a:lnTo>
                    <a:pt x="175" y="781"/>
                  </a:lnTo>
                  <a:lnTo>
                    <a:pt x="165" y="778"/>
                  </a:lnTo>
                  <a:lnTo>
                    <a:pt x="155" y="774"/>
                  </a:lnTo>
                  <a:lnTo>
                    <a:pt x="145" y="770"/>
                  </a:lnTo>
                  <a:lnTo>
                    <a:pt x="137" y="765"/>
                  </a:lnTo>
                  <a:lnTo>
                    <a:pt x="128" y="759"/>
                  </a:lnTo>
                  <a:lnTo>
                    <a:pt x="121" y="751"/>
                  </a:lnTo>
                  <a:lnTo>
                    <a:pt x="115" y="744"/>
                  </a:lnTo>
                  <a:lnTo>
                    <a:pt x="109" y="735"/>
                  </a:lnTo>
                  <a:lnTo>
                    <a:pt x="103" y="727"/>
                  </a:lnTo>
                  <a:lnTo>
                    <a:pt x="99" y="718"/>
                  </a:lnTo>
                  <a:lnTo>
                    <a:pt x="95" y="708"/>
                  </a:lnTo>
                  <a:lnTo>
                    <a:pt x="93" y="699"/>
                  </a:lnTo>
                  <a:lnTo>
                    <a:pt x="90" y="688"/>
                  </a:lnTo>
                  <a:lnTo>
                    <a:pt x="90" y="677"/>
                  </a:lnTo>
                  <a:lnTo>
                    <a:pt x="90" y="666"/>
                  </a:lnTo>
                  <a:lnTo>
                    <a:pt x="93" y="656"/>
                  </a:lnTo>
                  <a:lnTo>
                    <a:pt x="95" y="646"/>
                  </a:lnTo>
                  <a:lnTo>
                    <a:pt x="99" y="636"/>
                  </a:lnTo>
                  <a:lnTo>
                    <a:pt x="103" y="627"/>
                  </a:lnTo>
                  <a:lnTo>
                    <a:pt x="109" y="618"/>
                  </a:lnTo>
                  <a:lnTo>
                    <a:pt x="115" y="610"/>
                  </a:lnTo>
                  <a:lnTo>
                    <a:pt x="121" y="602"/>
                  </a:lnTo>
                  <a:lnTo>
                    <a:pt x="128" y="596"/>
                  </a:lnTo>
                  <a:lnTo>
                    <a:pt x="137" y="590"/>
                  </a:lnTo>
                  <a:lnTo>
                    <a:pt x="145" y="585"/>
                  </a:lnTo>
                  <a:lnTo>
                    <a:pt x="155" y="580"/>
                  </a:lnTo>
                  <a:lnTo>
                    <a:pt x="165" y="577"/>
                  </a:lnTo>
                  <a:lnTo>
                    <a:pt x="175" y="574"/>
                  </a:lnTo>
                  <a:lnTo>
                    <a:pt x="184" y="573"/>
                  </a:lnTo>
                  <a:lnTo>
                    <a:pt x="195" y="572"/>
                  </a:lnTo>
                  <a:lnTo>
                    <a:pt x="206" y="573"/>
                  </a:lnTo>
                  <a:lnTo>
                    <a:pt x="217" y="574"/>
                  </a:lnTo>
                  <a:lnTo>
                    <a:pt x="227" y="577"/>
                  </a:lnTo>
                  <a:lnTo>
                    <a:pt x="237" y="580"/>
                  </a:lnTo>
                  <a:lnTo>
                    <a:pt x="245" y="585"/>
                  </a:lnTo>
                  <a:lnTo>
                    <a:pt x="254" y="590"/>
                  </a:lnTo>
                  <a:lnTo>
                    <a:pt x="263" y="596"/>
                  </a:lnTo>
                  <a:lnTo>
                    <a:pt x="270" y="602"/>
                  </a:lnTo>
                  <a:lnTo>
                    <a:pt x="277" y="610"/>
                  </a:lnTo>
                  <a:lnTo>
                    <a:pt x="283" y="618"/>
                  </a:lnTo>
                  <a:lnTo>
                    <a:pt x="288" y="627"/>
                  </a:lnTo>
                  <a:lnTo>
                    <a:pt x="293" y="636"/>
                  </a:lnTo>
                  <a:lnTo>
                    <a:pt x="296" y="646"/>
                  </a:lnTo>
                  <a:lnTo>
                    <a:pt x="299" y="656"/>
                  </a:lnTo>
                  <a:lnTo>
                    <a:pt x="300" y="666"/>
                  </a:lnTo>
                  <a:lnTo>
                    <a:pt x="300" y="677"/>
                  </a:lnTo>
                  <a:lnTo>
                    <a:pt x="300" y="688"/>
                  </a:lnTo>
                  <a:lnTo>
                    <a:pt x="299" y="699"/>
                  </a:lnTo>
                  <a:lnTo>
                    <a:pt x="296" y="708"/>
                  </a:lnTo>
                  <a:lnTo>
                    <a:pt x="293" y="718"/>
                  </a:lnTo>
                  <a:lnTo>
                    <a:pt x="288" y="727"/>
                  </a:lnTo>
                  <a:lnTo>
                    <a:pt x="283" y="735"/>
                  </a:lnTo>
                  <a:lnTo>
                    <a:pt x="277" y="744"/>
                  </a:lnTo>
                  <a:lnTo>
                    <a:pt x="270" y="751"/>
                  </a:lnTo>
                  <a:lnTo>
                    <a:pt x="263" y="759"/>
                  </a:lnTo>
                  <a:lnTo>
                    <a:pt x="254" y="765"/>
                  </a:lnTo>
                  <a:lnTo>
                    <a:pt x="245" y="770"/>
                  </a:lnTo>
                  <a:lnTo>
                    <a:pt x="237" y="774"/>
                  </a:lnTo>
                  <a:lnTo>
                    <a:pt x="227" y="778"/>
                  </a:lnTo>
                  <a:lnTo>
                    <a:pt x="217" y="781"/>
                  </a:lnTo>
                  <a:lnTo>
                    <a:pt x="206" y="782"/>
                  </a:lnTo>
                  <a:lnTo>
                    <a:pt x="195" y="782"/>
                  </a:lnTo>
                  <a:close/>
                  <a:moveTo>
                    <a:pt x="300" y="0"/>
                  </a:moveTo>
                  <a:lnTo>
                    <a:pt x="90" y="0"/>
                  </a:lnTo>
                  <a:lnTo>
                    <a:pt x="77" y="0"/>
                  </a:lnTo>
                  <a:lnTo>
                    <a:pt x="65" y="3"/>
                  </a:lnTo>
                  <a:lnTo>
                    <a:pt x="54" y="4"/>
                  </a:lnTo>
                  <a:lnTo>
                    <a:pt x="45" y="7"/>
                  </a:lnTo>
                  <a:lnTo>
                    <a:pt x="37" y="11"/>
                  </a:lnTo>
                  <a:lnTo>
                    <a:pt x="29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2" y="31"/>
                  </a:lnTo>
                  <a:lnTo>
                    <a:pt x="8" y="37"/>
                  </a:lnTo>
                  <a:lnTo>
                    <a:pt x="6" y="43"/>
                  </a:lnTo>
                  <a:lnTo>
                    <a:pt x="4" y="49"/>
                  </a:lnTo>
                  <a:lnTo>
                    <a:pt x="1" y="62"/>
                  </a:lnTo>
                  <a:lnTo>
                    <a:pt x="0" y="76"/>
                  </a:lnTo>
                  <a:lnTo>
                    <a:pt x="0" y="812"/>
                  </a:lnTo>
                  <a:lnTo>
                    <a:pt x="0" y="822"/>
                  </a:lnTo>
                  <a:lnTo>
                    <a:pt x="1" y="832"/>
                  </a:lnTo>
                  <a:lnTo>
                    <a:pt x="4" y="840"/>
                  </a:lnTo>
                  <a:lnTo>
                    <a:pt x="7" y="849"/>
                  </a:lnTo>
                  <a:lnTo>
                    <a:pt x="10" y="857"/>
                  </a:lnTo>
                  <a:lnTo>
                    <a:pt x="15" y="865"/>
                  </a:lnTo>
                  <a:lnTo>
                    <a:pt x="19" y="871"/>
                  </a:lnTo>
                  <a:lnTo>
                    <a:pt x="26" y="877"/>
                  </a:lnTo>
                  <a:lnTo>
                    <a:pt x="32" y="883"/>
                  </a:lnTo>
                  <a:lnTo>
                    <a:pt x="38" y="888"/>
                  </a:lnTo>
                  <a:lnTo>
                    <a:pt x="46" y="893"/>
                  </a:lnTo>
                  <a:lnTo>
                    <a:pt x="54" y="897"/>
                  </a:lnTo>
                  <a:lnTo>
                    <a:pt x="62" y="899"/>
                  </a:lnTo>
                  <a:lnTo>
                    <a:pt x="71" y="901"/>
                  </a:lnTo>
                  <a:lnTo>
                    <a:pt x="81" y="903"/>
                  </a:lnTo>
                  <a:lnTo>
                    <a:pt x="90" y="903"/>
                  </a:lnTo>
                  <a:lnTo>
                    <a:pt x="300" y="903"/>
                  </a:lnTo>
                  <a:lnTo>
                    <a:pt x="310" y="903"/>
                  </a:lnTo>
                  <a:lnTo>
                    <a:pt x="320" y="901"/>
                  </a:lnTo>
                  <a:lnTo>
                    <a:pt x="329" y="899"/>
                  </a:lnTo>
                  <a:lnTo>
                    <a:pt x="337" y="897"/>
                  </a:lnTo>
                  <a:lnTo>
                    <a:pt x="346" y="893"/>
                  </a:lnTo>
                  <a:lnTo>
                    <a:pt x="353" y="888"/>
                  </a:lnTo>
                  <a:lnTo>
                    <a:pt x="359" y="883"/>
                  </a:lnTo>
                  <a:lnTo>
                    <a:pt x="366" y="877"/>
                  </a:lnTo>
                  <a:lnTo>
                    <a:pt x="371" y="871"/>
                  </a:lnTo>
                  <a:lnTo>
                    <a:pt x="376" y="865"/>
                  </a:lnTo>
                  <a:lnTo>
                    <a:pt x="381" y="857"/>
                  </a:lnTo>
                  <a:lnTo>
                    <a:pt x="385" y="849"/>
                  </a:lnTo>
                  <a:lnTo>
                    <a:pt x="387" y="840"/>
                  </a:lnTo>
                  <a:lnTo>
                    <a:pt x="390" y="832"/>
                  </a:lnTo>
                  <a:lnTo>
                    <a:pt x="391" y="822"/>
                  </a:lnTo>
                  <a:lnTo>
                    <a:pt x="391" y="812"/>
                  </a:lnTo>
                  <a:lnTo>
                    <a:pt x="391" y="91"/>
                  </a:lnTo>
                  <a:lnTo>
                    <a:pt x="391" y="81"/>
                  </a:lnTo>
                  <a:lnTo>
                    <a:pt x="390" y="71"/>
                  </a:lnTo>
                  <a:lnTo>
                    <a:pt x="387" y="62"/>
                  </a:lnTo>
                  <a:lnTo>
                    <a:pt x="385" y="54"/>
                  </a:lnTo>
                  <a:lnTo>
                    <a:pt x="381" y="47"/>
                  </a:lnTo>
                  <a:lnTo>
                    <a:pt x="376" y="38"/>
                  </a:lnTo>
                  <a:lnTo>
                    <a:pt x="371" y="32"/>
                  </a:lnTo>
                  <a:lnTo>
                    <a:pt x="366" y="26"/>
                  </a:lnTo>
                  <a:lnTo>
                    <a:pt x="359" y="20"/>
                  </a:lnTo>
                  <a:lnTo>
                    <a:pt x="353" y="15"/>
                  </a:lnTo>
                  <a:lnTo>
                    <a:pt x="346" y="10"/>
                  </a:lnTo>
                  <a:lnTo>
                    <a:pt x="337" y="7"/>
                  </a:lnTo>
                  <a:lnTo>
                    <a:pt x="329" y="4"/>
                  </a:lnTo>
                  <a:lnTo>
                    <a:pt x="320" y="1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149">
              <a:extLst>
                <a:ext uri="{FF2B5EF4-FFF2-40B4-BE49-F238E27FC236}">
                  <a16:creationId xmlns="" xmlns:a16="http://schemas.microsoft.com/office/drawing/2014/main" id="{F48758C2-F555-4015-ABDC-7494E53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176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2 h 210"/>
                <a:gd name="T8" fmla="*/ 4 w 210"/>
                <a:gd name="T9" fmla="*/ 4 h 210"/>
                <a:gd name="T10" fmla="*/ 2 w 210"/>
                <a:gd name="T11" fmla="*/ 9 h 210"/>
                <a:gd name="T12" fmla="*/ 0 w 210"/>
                <a:gd name="T13" fmla="*/ 13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5 h 210"/>
                <a:gd name="T20" fmla="*/ 185 w 210"/>
                <a:gd name="T21" fmla="*/ 206 h 210"/>
                <a:gd name="T22" fmla="*/ 190 w 210"/>
                <a:gd name="T23" fmla="*/ 208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8 h 210"/>
                <a:gd name="T30" fmla="*/ 206 w 210"/>
                <a:gd name="T31" fmla="*/ 207 h 210"/>
                <a:gd name="T32" fmla="*/ 208 w 210"/>
                <a:gd name="T33" fmla="*/ 203 h 210"/>
                <a:gd name="T34" fmla="*/ 210 w 210"/>
                <a:gd name="T35" fmla="*/ 200 h 210"/>
                <a:gd name="T36" fmla="*/ 210 w 210"/>
                <a:gd name="T37" fmla="*/ 195 h 210"/>
                <a:gd name="T38" fmla="*/ 210 w 210"/>
                <a:gd name="T39" fmla="*/ 14 h 210"/>
                <a:gd name="T40" fmla="*/ 209 w 210"/>
                <a:gd name="T41" fmla="*/ 9 h 210"/>
                <a:gd name="T42" fmla="*/ 207 w 210"/>
                <a:gd name="T43" fmla="*/ 4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08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8"/>
                  </a:lnTo>
                  <a:lnTo>
                    <a:pt x="206" y="207"/>
                  </a:lnTo>
                  <a:lnTo>
                    <a:pt x="208" y="203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150">
              <a:extLst>
                <a:ext uri="{FF2B5EF4-FFF2-40B4-BE49-F238E27FC236}">
                  <a16:creationId xmlns="" xmlns:a16="http://schemas.microsoft.com/office/drawing/2014/main" id="{BCD48D4F-F4DB-44E2-A1A8-9BEF1F449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11 w 210"/>
                <a:gd name="T5" fmla="*/ 1 h 210"/>
                <a:gd name="T6" fmla="*/ 8 w 210"/>
                <a:gd name="T7" fmla="*/ 3 h 210"/>
                <a:gd name="T8" fmla="*/ 4 w 210"/>
                <a:gd name="T9" fmla="*/ 6 h 210"/>
                <a:gd name="T10" fmla="*/ 2 w 210"/>
                <a:gd name="T11" fmla="*/ 10 h 210"/>
                <a:gd name="T12" fmla="*/ 0 w 210"/>
                <a:gd name="T13" fmla="*/ 14 h 210"/>
                <a:gd name="T14" fmla="*/ 0 w 210"/>
                <a:gd name="T15" fmla="*/ 18 h 210"/>
                <a:gd name="T16" fmla="*/ 2 w 210"/>
                <a:gd name="T17" fmla="*/ 22 h 210"/>
                <a:gd name="T18" fmla="*/ 5 w 210"/>
                <a:gd name="T19" fmla="*/ 26 h 210"/>
                <a:gd name="T20" fmla="*/ 185 w 210"/>
                <a:gd name="T21" fmla="*/ 207 h 210"/>
                <a:gd name="T22" fmla="*/ 190 w 210"/>
                <a:gd name="T23" fmla="*/ 210 h 210"/>
                <a:gd name="T24" fmla="*/ 196 w 210"/>
                <a:gd name="T25" fmla="*/ 210 h 210"/>
                <a:gd name="T26" fmla="*/ 199 w 210"/>
                <a:gd name="T27" fmla="*/ 210 h 210"/>
                <a:gd name="T28" fmla="*/ 202 w 210"/>
                <a:gd name="T29" fmla="*/ 209 h 210"/>
                <a:gd name="T30" fmla="*/ 206 w 210"/>
                <a:gd name="T31" fmla="*/ 208 h 210"/>
                <a:gd name="T32" fmla="*/ 208 w 210"/>
                <a:gd name="T33" fmla="*/ 204 h 210"/>
                <a:gd name="T34" fmla="*/ 210 w 210"/>
                <a:gd name="T35" fmla="*/ 200 h 210"/>
                <a:gd name="T36" fmla="*/ 210 w 210"/>
                <a:gd name="T37" fmla="*/ 196 h 210"/>
                <a:gd name="T38" fmla="*/ 210 w 210"/>
                <a:gd name="T39" fmla="*/ 15 h 210"/>
                <a:gd name="T40" fmla="*/ 209 w 210"/>
                <a:gd name="T41" fmla="*/ 10 h 210"/>
                <a:gd name="T42" fmla="*/ 207 w 210"/>
                <a:gd name="T43" fmla="*/ 5 h 210"/>
                <a:gd name="T44" fmla="*/ 202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6"/>
                  </a:lnTo>
                  <a:lnTo>
                    <a:pt x="185" y="207"/>
                  </a:lnTo>
                  <a:lnTo>
                    <a:pt x="190" y="210"/>
                  </a:lnTo>
                  <a:lnTo>
                    <a:pt x="196" y="210"/>
                  </a:lnTo>
                  <a:lnTo>
                    <a:pt x="199" y="210"/>
                  </a:lnTo>
                  <a:lnTo>
                    <a:pt x="202" y="209"/>
                  </a:lnTo>
                  <a:lnTo>
                    <a:pt x="206" y="208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6"/>
                  </a:lnTo>
                  <a:lnTo>
                    <a:pt x="210" y="15"/>
                  </a:lnTo>
                  <a:lnTo>
                    <a:pt x="209" y="10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151">
              <a:extLst>
                <a:ext uri="{FF2B5EF4-FFF2-40B4-BE49-F238E27FC236}">
                  <a16:creationId xmlns="" xmlns:a16="http://schemas.microsoft.com/office/drawing/2014/main" id="{BA288157-D833-42BB-B9BF-DBBECAB7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11 w 210"/>
                <a:gd name="T5" fmla="*/ 1 h 211"/>
                <a:gd name="T6" fmla="*/ 8 w 210"/>
                <a:gd name="T7" fmla="*/ 2 h 211"/>
                <a:gd name="T8" fmla="*/ 4 w 210"/>
                <a:gd name="T9" fmla="*/ 6 h 211"/>
                <a:gd name="T10" fmla="*/ 2 w 210"/>
                <a:gd name="T11" fmla="*/ 9 h 211"/>
                <a:gd name="T12" fmla="*/ 0 w 210"/>
                <a:gd name="T13" fmla="*/ 13 h 211"/>
                <a:gd name="T14" fmla="*/ 0 w 210"/>
                <a:gd name="T15" fmla="*/ 18 h 211"/>
                <a:gd name="T16" fmla="*/ 2 w 210"/>
                <a:gd name="T17" fmla="*/ 22 h 211"/>
                <a:gd name="T18" fmla="*/ 5 w 210"/>
                <a:gd name="T19" fmla="*/ 25 h 211"/>
                <a:gd name="T20" fmla="*/ 185 w 210"/>
                <a:gd name="T21" fmla="*/ 206 h 211"/>
                <a:gd name="T22" fmla="*/ 190 w 210"/>
                <a:gd name="T23" fmla="*/ 210 h 211"/>
                <a:gd name="T24" fmla="*/ 196 w 210"/>
                <a:gd name="T25" fmla="*/ 211 h 211"/>
                <a:gd name="T26" fmla="*/ 199 w 210"/>
                <a:gd name="T27" fmla="*/ 210 h 211"/>
                <a:gd name="T28" fmla="*/ 202 w 210"/>
                <a:gd name="T29" fmla="*/ 210 h 211"/>
                <a:gd name="T30" fmla="*/ 206 w 210"/>
                <a:gd name="T31" fmla="*/ 207 h 211"/>
                <a:gd name="T32" fmla="*/ 208 w 210"/>
                <a:gd name="T33" fmla="*/ 204 h 211"/>
                <a:gd name="T34" fmla="*/ 210 w 210"/>
                <a:gd name="T35" fmla="*/ 200 h 211"/>
                <a:gd name="T36" fmla="*/ 210 w 210"/>
                <a:gd name="T37" fmla="*/ 195 h 211"/>
                <a:gd name="T38" fmla="*/ 210 w 210"/>
                <a:gd name="T39" fmla="*/ 14 h 211"/>
                <a:gd name="T40" fmla="*/ 209 w 210"/>
                <a:gd name="T41" fmla="*/ 9 h 211"/>
                <a:gd name="T42" fmla="*/ 207 w 210"/>
                <a:gd name="T43" fmla="*/ 5 h 211"/>
                <a:gd name="T44" fmla="*/ 202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85" y="206"/>
                  </a:lnTo>
                  <a:lnTo>
                    <a:pt x="190" y="210"/>
                  </a:lnTo>
                  <a:lnTo>
                    <a:pt x="196" y="211"/>
                  </a:lnTo>
                  <a:lnTo>
                    <a:pt x="199" y="210"/>
                  </a:lnTo>
                  <a:lnTo>
                    <a:pt x="202" y="210"/>
                  </a:lnTo>
                  <a:lnTo>
                    <a:pt x="206" y="207"/>
                  </a:lnTo>
                  <a:lnTo>
                    <a:pt x="208" y="204"/>
                  </a:lnTo>
                  <a:lnTo>
                    <a:pt x="210" y="200"/>
                  </a:lnTo>
                  <a:lnTo>
                    <a:pt x="210" y="195"/>
                  </a:lnTo>
                  <a:lnTo>
                    <a:pt x="210" y="14"/>
                  </a:lnTo>
                  <a:lnTo>
                    <a:pt x="209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152">
              <a:extLst>
                <a:ext uri="{FF2B5EF4-FFF2-40B4-BE49-F238E27FC236}">
                  <a16:creationId xmlns="" xmlns:a16="http://schemas.microsoft.com/office/drawing/2014/main" id="{3AF3B133-2AD7-42C9-9156-8629C96CD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17638"/>
              <a:ext cx="66675" cy="66675"/>
            </a:xfrm>
            <a:custGeom>
              <a:avLst/>
              <a:gdLst>
                <a:gd name="T0" fmla="*/ 10 w 210"/>
                <a:gd name="T1" fmla="*/ 208 h 210"/>
                <a:gd name="T2" fmla="*/ 13 w 210"/>
                <a:gd name="T3" fmla="*/ 210 h 210"/>
                <a:gd name="T4" fmla="*/ 15 w 210"/>
                <a:gd name="T5" fmla="*/ 210 h 210"/>
                <a:gd name="T6" fmla="*/ 21 w 210"/>
                <a:gd name="T7" fmla="*/ 208 h 210"/>
                <a:gd name="T8" fmla="*/ 26 w 210"/>
                <a:gd name="T9" fmla="*/ 206 h 210"/>
                <a:gd name="T10" fmla="*/ 207 w 210"/>
                <a:gd name="T11" fmla="*/ 25 h 210"/>
                <a:gd name="T12" fmla="*/ 209 w 210"/>
                <a:gd name="T13" fmla="*/ 22 h 210"/>
                <a:gd name="T14" fmla="*/ 210 w 210"/>
                <a:gd name="T15" fmla="*/ 18 h 210"/>
                <a:gd name="T16" fmla="*/ 210 w 210"/>
                <a:gd name="T17" fmla="*/ 13 h 210"/>
                <a:gd name="T18" fmla="*/ 209 w 210"/>
                <a:gd name="T19" fmla="*/ 9 h 210"/>
                <a:gd name="T20" fmla="*/ 207 w 210"/>
                <a:gd name="T21" fmla="*/ 4 h 210"/>
                <a:gd name="T22" fmla="*/ 204 w 210"/>
                <a:gd name="T23" fmla="*/ 2 h 210"/>
                <a:gd name="T24" fmla="*/ 201 w 210"/>
                <a:gd name="T25" fmla="*/ 1 h 210"/>
                <a:gd name="T26" fmla="*/ 196 w 210"/>
                <a:gd name="T27" fmla="*/ 0 h 210"/>
                <a:gd name="T28" fmla="*/ 15 w 210"/>
                <a:gd name="T29" fmla="*/ 0 h 210"/>
                <a:gd name="T30" fmla="*/ 9 w 210"/>
                <a:gd name="T31" fmla="*/ 1 h 210"/>
                <a:gd name="T32" fmla="*/ 5 w 210"/>
                <a:gd name="T33" fmla="*/ 4 h 210"/>
                <a:gd name="T34" fmla="*/ 2 w 210"/>
                <a:gd name="T35" fmla="*/ 9 h 210"/>
                <a:gd name="T36" fmla="*/ 0 w 210"/>
                <a:gd name="T37" fmla="*/ 14 h 210"/>
                <a:gd name="T38" fmla="*/ 0 w 210"/>
                <a:gd name="T39" fmla="*/ 195 h 210"/>
                <a:gd name="T40" fmla="*/ 0 w 210"/>
                <a:gd name="T41" fmla="*/ 200 h 210"/>
                <a:gd name="T42" fmla="*/ 3 w 210"/>
                <a:gd name="T43" fmla="*/ 203 h 210"/>
                <a:gd name="T44" fmla="*/ 5 w 210"/>
                <a:gd name="T45" fmla="*/ 207 h 210"/>
                <a:gd name="T46" fmla="*/ 10 w 210"/>
                <a:gd name="T47" fmla="*/ 2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0" y="208"/>
                  </a:moveTo>
                  <a:lnTo>
                    <a:pt x="13" y="210"/>
                  </a:lnTo>
                  <a:lnTo>
                    <a:pt x="15" y="210"/>
                  </a:lnTo>
                  <a:lnTo>
                    <a:pt x="21" y="208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4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3"/>
                  </a:lnTo>
                  <a:lnTo>
                    <a:pt x="5" y="207"/>
                  </a:lnTo>
                  <a:lnTo>
                    <a:pt x="1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153">
              <a:extLst>
                <a:ext uri="{FF2B5EF4-FFF2-40B4-BE49-F238E27FC236}">
                  <a16:creationId xmlns="" xmlns:a16="http://schemas.microsoft.com/office/drawing/2014/main" id="{30DBFCF4-E881-4791-8346-3081483E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493838"/>
              <a:ext cx="66675" cy="66675"/>
            </a:xfrm>
            <a:custGeom>
              <a:avLst/>
              <a:gdLst>
                <a:gd name="T0" fmla="*/ 196 w 210"/>
                <a:gd name="T1" fmla="*/ 0 h 210"/>
                <a:gd name="T2" fmla="*/ 15 w 210"/>
                <a:gd name="T3" fmla="*/ 0 h 210"/>
                <a:gd name="T4" fmla="*/ 9 w 210"/>
                <a:gd name="T5" fmla="*/ 1 h 210"/>
                <a:gd name="T6" fmla="*/ 5 w 210"/>
                <a:gd name="T7" fmla="*/ 5 h 210"/>
                <a:gd name="T8" fmla="*/ 2 w 210"/>
                <a:gd name="T9" fmla="*/ 10 h 210"/>
                <a:gd name="T10" fmla="*/ 0 w 210"/>
                <a:gd name="T11" fmla="*/ 15 h 210"/>
                <a:gd name="T12" fmla="*/ 0 w 210"/>
                <a:gd name="T13" fmla="*/ 196 h 210"/>
                <a:gd name="T14" fmla="*/ 0 w 210"/>
                <a:gd name="T15" fmla="*/ 200 h 210"/>
                <a:gd name="T16" fmla="*/ 3 w 210"/>
                <a:gd name="T17" fmla="*/ 204 h 210"/>
                <a:gd name="T18" fmla="*/ 5 w 210"/>
                <a:gd name="T19" fmla="*/ 208 h 210"/>
                <a:gd name="T20" fmla="*/ 10 w 210"/>
                <a:gd name="T21" fmla="*/ 209 h 210"/>
                <a:gd name="T22" fmla="*/ 13 w 210"/>
                <a:gd name="T23" fmla="*/ 210 h 210"/>
                <a:gd name="T24" fmla="*/ 15 w 210"/>
                <a:gd name="T25" fmla="*/ 210 h 210"/>
                <a:gd name="T26" fmla="*/ 21 w 210"/>
                <a:gd name="T27" fmla="*/ 210 h 210"/>
                <a:gd name="T28" fmla="*/ 26 w 210"/>
                <a:gd name="T29" fmla="*/ 207 h 210"/>
                <a:gd name="T30" fmla="*/ 207 w 210"/>
                <a:gd name="T31" fmla="*/ 26 h 210"/>
                <a:gd name="T32" fmla="*/ 209 w 210"/>
                <a:gd name="T33" fmla="*/ 22 h 210"/>
                <a:gd name="T34" fmla="*/ 210 w 210"/>
                <a:gd name="T35" fmla="*/ 18 h 210"/>
                <a:gd name="T36" fmla="*/ 210 w 210"/>
                <a:gd name="T37" fmla="*/ 14 h 210"/>
                <a:gd name="T38" fmla="*/ 209 w 210"/>
                <a:gd name="T39" fmla="*/ 10 h 210"/>
                <a:gd name="T40" fmla="*/ 207 w 210"/>
                <a:gd name="T41" fmla="*/ 6 h 210"/>
                <a:gd name="T42" fmla="*/ 204 w 210"/>
                <a:gd name="T43" fmla="*/ 3 h 210"/>
                <a:gd name="T44" fmla="*/ 201 w 210"/>
                <a:gd name="T45" fmla="*/ 1 h 210"/>
                <a:gd name="T46" fmla="*/ 196 w 210"/>
                <a:gd name="T4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0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96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6" y="207"/>
                  </a:lnTo>
                  <a:lnTo>
                    <a:pt x="207" y="26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4"/>
                  </a:lnTo>
                  <a:lnTo>
                    <a:pt x="209" y="10"/>
                  </a:lnTo>
                  <a:lnTo>
                    <a:pt x="207" y="6"/>
                  </a:lnTo>
                  <a:lnTo>
                    <a:pt x="204" y="3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2154">
              <a:extLst>
                <a:ext uri="{FF2B5EF4-FFF2-40B4-BE49-F238E27FC236}">
                  <a16:creationId xmlns="" xmlns:a16="http://schemas.microsoft.com/office/drawing/2014/main" id="{4FE7C9EF-D14D-4E88-A318-E4EB33E90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4350" y="1571625"/>
              <a:ext cx="66675" cy="66675"/>
            </a:xfrm>
            <a:custGeom>
              <a:avLst/>
              <a:gdLst>
                <a:gd name="T0" fmla="*/ 196 w 210"/>
                <a:gd name="T1" fmla="*/ 0 h 211"/>
                <a:gd name="T2" fmla="*/ 15 w 210"/>
                <a:gd name="T3" fmla="*/ 0 h 211"/>
                <a:gd name="T4" fmla="*/ 9 w 210"/>
                <a:gd name="T5" fmla="*/ 1 h 211"/>
                <a:gd name="T6" fmla="*/ 5 w 210"/>
                <a:gd name="T7" fmla="*/ 5 h 211"/>
                <a:gd name="T8" fmla="*/ 2 w 210"/>
                <a:gd name="T9" fmla="*/ 9 h 211"/>
                <a:gd name="T10" fmla="*/ 0 w 210"/>
                <a:gd name="T11" fmla="*/ 14 h 211"/>
                <a:gd name="T12" fmla="*/ 0 w 210"/>
                <a:gd name="T13" fmla="*/ 195 h 211"/>
                <a:gd name="T14" fmla="*/ 0 w 210"/>
                <a:gd name="T15" fmla="*/ 200 h 211"/>
                <a:gd name="T16" fmla="*/ 3 w 210"/>
                <a:gd name="T17" fmla="*/ 204 h 211"/>
                <a:gd name="T18" fmla="*/ 5 w 210"/>
                <a:gd name="T19" fmla="*/ 207 h 211"/>
                <a:gd name="T20" fmla="*/ 10 w 210"/>
                <a:gd name="T21" fmla="*/ 210 h 211"/>
                <a:gd name="T22" fmla="*/ 13 w 210"/>
                <a:gd name="T23" fmla="*/ 210 h 211"/>
                <a:gd name="T24" fmla="*/ 15 w 210"/>
                <a:gd name="T25" fmla="*/ 211 h 211"/>
                <a:gd name="T26" fmla="*/ 21 w 210"/>
                <a:gd name="T27" fmla="*/ 210 h 211"/>
                <a:gd name="T28" fmla="*/ 26 w 210"/>
                <a:gd name="T29" fmla="*/ 206 h 211"/>
                <a:gd name="T30" fmla="*/ 207 w 210"/>
                <a:gd name="T31" fmla="*/ 25 h 211"/>
                <a:gd name="T32" fmla="*/ 209 w 210"/>
                <a:gd name="T33" fmla="*/ 22 h 211"/>
                <a:gd name="T34" fmla="*/ 210 w 210"/>
                <a:gd name="T35" fmla="*/ 18 h 211"/>
                <a:gd name="T36" fmla="*/ 210 w 210"/>
                <a:gd name="T37" fmla="*/ 13 h 211"/>
                <a:gd name="T38" fmla="*/ 209 w 210"/>
                <a:gd name="T39" fmla="*/ 9 h 211"/>
                <a:gd name="T40" fmla="*/ 207 w 210"/>
                <a:gd name="T41" fmla="*/ 6 h 211"/>
                <a:gd name="T42" fmla="*/ 204 w 210"/>
                <a:gd name="T43" fmla="*/ 2 h 211"/>
                <a:gd name="T44" fmla="*/ 201 w 210"/>
                <a:gd name="T45" fmla="*/ 1 h 211"/>
                <a:gd name="T46" fmla="*/ 196 w 210"/>
                <a:gd name="T4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211">
                  <a:moveTo>
                    <a:pt x="196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7"/>
                  </a:lnTo>
                  <a:lnTo>
                    <a:pt x="10" y="210"/>
                  </a:lnTo>
                  <a:lnTo>
                    <a:pt x="13" y="210"/>
                  </a:lnTo>
                  <a:lnTo>
                    <a:pt x="15" y="211"/>
                  </a:lnTo>
                  <a:lnTo>
                    <a:pt x="21" y="210"/>
                  </a:lnTo>
                  <a:lnTo>
                    <a:pt x="26" y="206"/>
                  </a:lnTo>
                  <a:lnTo>
                    <a:pt x="207" y="25"/>
                  </a:lnTo>
                  <a:lnTo>
                    <a:pt x="209" y="22"/>
                  </a:lnTo>
                  <a:lnTo>
                    <a:pt x="210" y="18"/>
                  </a:lnTo>
                  <a:lnTo>
                    <a:pt x="210" y="13"/>
                  </a:lnTo>
                  <a:lnTo>
                    <a:pt x="209" y="9"/>
                  </a:lnTo>
                  <a:lnTo>
                    <a:pt x="207" y="6"/>
                  </a:lnTo>
                  <a:lnTo>
                    <a:pt x="204" y="2"/>
                  </a:lnTo>
                  <a:lnTo>
                    <a:pt x="201" y="1"/>
                  </a:lnTo>
                  <a:lnTo>
                    <a:pt x="1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1477736"/>
            <a:chOff x="0" y="0"/>
            <a:chExt cx="9144000" cy="1477736"/>
          </a:xfrm>
          <a:solidFill>
            <a:srgbClr val="008000"/>
          </a:solidFill>
        </p:grpSpPr>
        <p:sp>
          <p:nvSpPr>
            <p:cNvPr id="3" name="Right Triangle 2">
              <a:extLst>
                <a:ext uri="{FF2B5EF4-FFF2-40B4-BE49-F238E27FC236}">
                  <a16:creationId xmlns="" xmlns:a16="http://schemas.microsoft.com/office/drawing/2014/main" id="{A22970AA-4D81-42E7-B90D-6F83D8998C85}"/>
                </a:ext>
              </a:extLst>
            </p:cNvPr>
            <p:cNvSpPr/>
            <p:nvPr/>
          </p:nvSpPr>
          <p:spPr>
            <a:xfrm rot="5400000">
              <a:off x="0" y="857250"/>
              <a:ext cx="620486" cy="6204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3600" b="1" dirty="0" smtClean="0"/>
                <a:t>PROJECT PLAN TO FINALISE THE STRATEGY</a:t>
              </a:r>
              <a:endParaRPr lang="en-ZA" sz="3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60" y="1325880"/>
            <a:ext cx="6964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What activities need to be completed between Q2 and Q4.  List these and provide timelines</a:t>
            </a:r>
          </a:p>
          <a:p>
            <a:endParaRPr lang="en-US" dirty="0"/>
          </a:p>
          <a:p>
            <a:r>
              <a:rPr lang="en-US" dirty="0" smtClean="0"/>
              <a:t>Explain what you need to do (process to follow) to get the strategy approved by the end of Q4 and what goes into each quarter.</a:t>
            </a:r>
          </a:p>
          <a:p>
            <a:endParaRPr lang="en-US" dirty="0"/>
          </a:p>
          <a:p>
            <a:r>
              <a:rPr lang="en-US" dirty="0" smtClean="0"/>
              <a:t>Quarter 3: Consultation with MANCO on first draft strategy, or other critical steps that are in the process.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68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8736F3F-418F-4A65-B52F-875ED825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97" r="1076" b="24772"/>
          <a:stretch/>
        </p:blipFill>
        <p:spPr>
          <a:xfrm>
            <a:off x="571500" y="1709057"/>
            <a:ext cx="8001000" cy="34398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9026877-BA65-4A2A-9A70-5505513DDBBE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026877-BA65-4A2A-9A70-5505513DDBBE}"/>
              </a:ext>
            </a:extLst>
          </p:cNvPr>
          <p:cNvSpPr/>
          <p:nvPr/>
        </p:nvSpPr>
        <p:spPr>
          <a:xfrm>
            <a:off x="9012078" y="0"/>
            <a:ext cx="152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1709057"/>
            <a:ext cx="8001000" cy="3439886"/>
          </a:xfrm>
          <a:prstGeom prst="rect">
            <a:avLst/>
          </a:prstGeom>
          <a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9BA58D-DC3C-404D-B4B4-4E45262F15BE}"/>
              </a:ext>
            </a:extLst>
          </p:cNvPr>
          <p:cNvSpPr/>
          <p:nvPr/>
        </p:nvSpPr>
        <p:spPr>
          <a:xfrm>
            <a:off x="2971800" y="0"/>
            <a:ext cx="3200400" cy="6858000"/>
          </a:xfrm>
          <a:prstGeom prst="rect">
            <a:avLst/>
          </a:prstGeom>
          <a:solidFill>
            <a:srgbClr val="008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Google Shape;1601;p124"/>
          <p:cNvSpPr/>
          <p:nvPr/>
        </p:nvSpPr>
        <p:spPr>
          <a:xfrm>
            <a:off x="2675415" y="2155459"/>
            <a:ext cx="3793170" cy="39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Department of Correctional Services (DCS)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Head Office: Correctional Services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124 WF </a:t>
            </a:r>
            <a:r>
              <a:rPr lang="en-ZA" sz="1400" b="1" kern="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Nkomo</a:t>
            </a: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Street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WF </a:t>
            </a:r>
            <a:r>
              <a:rPr lang="en-ZA" sz="1400" b="1" kern="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Nkomo</a:t>
            </a: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&amp; Sophie De </a:t>
            </a:r>
            <a:r>
              <a:rPr lang="en-ZA" sz="1400" b="1" kern="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Bruyn</a:t>
            </a: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Streets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Pretoria Central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Private Bag X136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Pretoria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0001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ZA" sz="1400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Website: http://www.dcs.gov.za 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602;p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821" y="6175084"/>
            <a:ext cx="2447034" cy="682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1291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C1532"/>
      </a:accent1>
      <a:accent2>
        <a:srgbClr val="0052C2"/>
      </a:accent2>
      <a:accent3>
        <a:srgbClr val="0073CF"/>
      </a:accent3>
      <a:accent4>
        <a:srgbClr val="F2F2F2"/>
      </a:accent4>
      <a:accent5>
        <a:srgbClr val="DC1532"/>
      </a:accent5>
      <a:accent6>
        <a:srgbClr val="0052C2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2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C1532"/>
      </a:accent1>
      <a:accent2>
        <a:srgbClr val="0052C2"/>
      </a:accent2>
      <a:accent3>
        <a:srgbClr val="0073CF"/>
      </a:accent3>
      <a:accent4>
        <a:srgbClr val="F2F2F2"/>
      </a:accent4>
      <a:accent5>
        <a:srgbClr val="DC1532"/>
      </a:accent5>
      <a:accent6>
        <a:srgbClr val="0052C2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261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Segoe UI Light</vt:lpstr>
      <vt:lpstr>Segoe UI Semibold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Correctional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Anbigay Naicker</dc:creator>
  <cp:lastModifiedBy>Matagane Makobe</cp:lastModifiedBy>
  <cp:revision>9</cp:revision>
  <cp:lastPrinted>2020-10-30T06:47:18Z</cp:lastPrinted>
  <dcterms:created xsi:type="dcterms:W3CDTF">2020-08-13T13:28:39Z</dcterms:created>
  <dcterms:modified xsi:type="dcterms:W3CDTF">2020-11-03T07:52:26Z</dcterms:modified>
</cp:coreProperties>
</file>