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7" r:id="rId4"/>
    <p:sldId id="269" r:id="rId5"/>
    <p:sldId id="263" r:id="rId6"/>
    <p:sldId id="268" r:id="rId7"/>
    <p:sldId id="264" r:id="rId8"/>
    <p:sldId id="270" r:id="rId9"/>
    <p:sldId id="271" r:id="rId10"/>
    <p:sldId id="272" r:id="rId11"/>
    <p:sldId id="26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D8D6"/>
    <a:srgbClr val="00CCFF"/>
    <a:srgbClr val="FF00FF"/>
    <a:srgbClr val="996633"/>
    <a:srgbClr val="0099CC"/>
    <a:srgbClr val="CC9900"/>
    <a:srgbClr val="336699"/>
    <a:srgbClr val="8FE2FF"/>
    <a:srgbClr val="009797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55" autoAdjust="0"/>
  </p:normalViewPr>
  <p:slideViewPr>
    <p:cSldViewPr snapToGrid="0">
      <p:cViewPr varScale="1">
        <p:scale>
          <a:sx n="57" d="100"/>
          <a:sy n="57" d="100"/>
        </p:scale>
        <p:origin x="-1560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8C991-15C0-44D2-8B9F-539EE662035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7946-D38E-4922-AF5C-ECA17533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9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Item 1: Introduce the facilitator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7946-D38E-4922-AF5C-ECA1753349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24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7946-D38E-4922-AF5C-ECA1753349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6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7946-D38E-4922-AF5C-ECA1753349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2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7946-D38E-4922-AF5C-ECA1753349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9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7946-D38E-4922-AF5C-ECA1753349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1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8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7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7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3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5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67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0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0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7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AA81-19C2-4191-A994-453516E40699}" type="datetimeFigureOut">
              <a:rPr lang="en-GB" smtClean="0"/>
              <a:t>2021/12/06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0E9D-D38A-4925-8A37-33B09E897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rot="10800000">
            <a:off x="5083628" y="5660573"/>
            <a:ext cx="1371600" cy="120831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2024742" y="1"/>
            <a:ext cx="1371600" cy="1208314"/>
          </a:xfrm>
          <a:prstGeom prst="triangl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16467"/>
          <a:stretch/>
        </p:blipFill>
        <p:spPr>
          <a:xfrm>
            <a:off x="0" y="1017814"/>
            <a:ext cx="10058400" cy="482237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769428" y="0"/>
            <a:ext cx="5791201" cy="6858000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2710542" cy="6858000"/>
          </a:xfrm>
          <a:custGeom>
            <a:avLst/>
            <a:gdLst>
              <a:gd name="connsiteX0" fmla="*/ 0 w 2710542"/>
              <a:gd name="connsiteY0" fmla="*/ 0 h 6858000"/>
              <a:gd name="connsiteX1" fmla="*/ 2710542 w 2710542"/>
              <a:gd name="connsiteY1" fmla="*/ 0 h 6858000"/>
              <a:gd name="connsiteX2" fmla="*/ 1045028 w 2710542"/>
              <a:gd name="connsiteY2" fmla="*/ 6858000 h 6858000"/>
              <a:gd name="connsiteX3" fmla="*/ 0 w 2710542"/>
              <a:gd name="connsiteY3" fmla="*/ 6858000 h 6858000"/>
              <a:gd name="connsiteX4" fmla="*/ 0 w 271054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542" h="6858000">
                <a:moveTo>
                  <a:pt x="0" y="0"/>
                </a:moveTo>
                <a:lnTo>
                  <a:pt x="2710542" y="0"/>
                </a:lnTo>
                <a:lnTo>
                  <a:pt x="10450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6400800" y="0"/>
            <a:ext cx="5791201" cy="6858000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51963" y="827314"/>
            <a:ext cx="448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CORRECTIONAL SERVICES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8484" y="2836169"/>
            <a:ext cx="463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STRATEGIC PLANNING SESSION</a:t>
            </a:r>
            <a:endParaRPr lang="en-GB" sz="2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3" y="6030686"/>
            <a:ext cx="2149026" cy="7392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V="1">
            <a:off x="7914213" y="3790276"/>
            <a:ext cx="412266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932964" y="3929403"/>
            <a:ext cx="4103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– 09 DEC 2021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1876" y="5812503"/>
            <a:ext cx="5788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VENUE: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SESSION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1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/>
          <p:cNvSpPr/>
          <p:nvPr/>
        </p:nvSpPr>
        <p:spPr>
          <a:xfrm rot="10800000">
            <a:off x="6075905" y="4195056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3" name="Freeform 142"/>
          <p:cNvSpPr/>
          <p:nvPr/>
        </p:nvSpPr>
        <p:spPr>
          <a:xfrm rot="10800000">
            <a:off x="6095999" y="2116693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5" name="Freeform 144"/>
          <p:cNvSpPr/>
          <p:nvPr/>
        </p:nvSpPr>
        <p:spPr>
          <a:xfrm rot="10800000" flipH="1">
            <a:off x="2403615" y="5278441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Freeform 145"/>
          <p:cNvSpPr/>
          <p:nvPr/>
        </p:nvSpPr>
        <p:spPr>
          <a:xfrm rot="10800000" flipH="1">
            <a:off x="2423709" y="1173716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7" name="Freeform 146"/>
          <p:cNvSpPr/>
          <p:nvPr/>
        </p:nvSpPr>
        <p:spPr>
          <a:xfrm rot="10800000" flipH="1">
            <a:off x="2423709" y="3211624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8" name="Freeform 147"/>
          <p:cNvSpPr/>
          <p:nvPr/>
        </p:nvSpPr>
        <p:spPr>
          <a:xfrm>
            <a:off x="5480024" y="101391"/>
            <a:ext cx="1211856" cy="6103344"/>
          </a:xfrm>
          <a:custGeom>
            <a:avLst/>
            <a:gdLst>
              <a:gd name="connsiteX0" fmla="*/ 601338 w 1211856"/>
              <a:gd name="connsiteY0" fmla="*/ 260713 h 6103344"/>
              <a:gd name="connsiteX1" fmla="*/ 280930 w 1211856"/>
              <a:gd name="connsiteY1" fmla="*/ 581121 h 6103344"/>
              <a:gd name="connsiteX2" fmla="*/ 280930 w 1211856"/>
              <a:gd name="connsiteY2" fmla="*/ 5556305 h 6103344"/>
              <a:gd name="connsiteX3" fmla="*/ 601338 w 1211856"/>
              <a:gd name="connsiteY3" fmla="*/ 5876713 h 6103344"/>
              <a:gd name="connsiteX4" fmla="*/ 601337 w 1211856"/>
              <a:gd name="connsiteY4" fmla="*/ 5876714 h 6103344"/>
              <a:gd name="connsiteX5" fmla="*/ 921745 w 1211856"/>
              <a:gd name="connsiteY5" fmla="*/ 5556306 h 6103344"/>
              <a:gd name="connsiteX6" fmla="*/ 921746 w 1211856"/>
              <a:gd name="connsiteY6" fmla="*/ 581121 h 6103344"/>
              <a:gd name="connsiteX7" fmla="*/ 601338 w 1211856"/>
              <a:gd name="connsiteY7" fmla="*/ 260713 h 6103344"/>
              <a:gd name="connsiteX8" fmla="*/ 605928 w 1211856"/>
              <a:gd name="connsiteY8" fmla="*/ 0 h 6103344"/>
              <a:gd name="connsiteX9" fmla="*/ 1211856 w 1211856"/>
              <a:gd name="connsiteY9" fmla="*/ 605928 h 6103344"/>
              <a:gd name="connsiteX10" fmla="*/ 1211856 w 1211856"/>
              <a:gd name="connsiteY10" fmla="*/ 5497416 h 6103344"/>
              <a:gd name="connsiteX11" fmla="*/ 605928 w 1211856"/>
              <a:gd name="connsiteY11" fmla="*/ 6103344 h 6103344"/>
              <a:gd name="connsiteX12" fmla="*/ 0 w 1211856"/>
              <a:gd name="connsiteY12" fmla="*/ 5497416 h 6103344"/>
              <a:gd name="connsiteX13" fmla="*/ 0 w 1211856"/>
              <a:gd name="connsiteY13" fmla="*/ 605928 h 6103344"/>
              <a:gd name="connsiteX14" fmla="*/ 605928 w 1211856"/>
              <a:gd name="connsiteY14" fmla="*/ 0 h 61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1856" h="6103344">
                <a:moveTo>
                  <a:pt x="601338" y="260713"/>
                </a:moveTo>
                <a:cubicBezTo>
                  <a:pt x="424382" y="260713"/>
                  <a:pt x="280930" y="404165"/>
                  <a:pt x="280930" y="581121"/>
                </a:cubicBezTo>
                <a:lnTo>
                  <a:pt x="280930" y="5556305"/>
                </a:lnTo>
                <a:cubicBezTo>
                  <a:pt x="280930" y="5733261"/>
                  <a:pt x="424382" y="5876713"/>
                  <a:pt x="601338" y="5876713"/>
                </a:cubicBezTo>
                <a:lnTo>
                  <a:pt x="601337" y="5876714"/>
                </a:lnTo>
                <a:cubicBezTo>
                  <a:pt x="778293" y="5876714"/>
                  <a:pt x="921745" y="5733262"/>
                  <a:pt x="921745" y="5556306"/>
                </a:cubicBezTo>
                <a:cubicBezTo>
                  <a:pt x="921745" y="3897911"/>
                  <a:pt x="921746" y="2239516"/>
                  <a:pt x="921746" y="581121"/>
                </a:cubicBezTo>
                <a:cubicBezTo>
                  <a:pt x="921746" y="404165"/>
                  <a:pt x="778294" y="260713"/>
                  <a:pt x="601338" y="260713"/>
                </a:cubicBezTo>
                <a:close/>
                <a:moveTo>
                  <a:pt x="605928" y="0"/>
                </a:moveTo>
                <a:cubicBezTo>
                  <a:pt x="940573" y="0"/>
                  <a:pt x="1211856" y="271283"/>
                  <a:pt x="1211856" y="605928"/>
                </a:cubicBezTo>
                <a:lnTo>
                  <a:pt x="1211856" y="5497416"/>
                </a:lnTo>
                <a:cubicBezTo>
                  <a:pt x="1211856" y="5832061"/>
                  <a:pt x="940573" y="6103344"/>
                  <a:pt x="605928" y="6103344"/>
                </a:cubicBezTo>
                <a:cubicBezTo>
                  <a:pt x="271283" y="6103344"/>
                  <a:pt x="0" y="5832061"/>
                  <a:pt x="0" y="5497416"/>
                </a:cubicBezTo>
                <a:lnTo>
                  <a:pt x="0" y="605928"/>
                </a:lnTo>
                <a:cubicBezTo>
                  <a:pt x="0" y="271283"/>
                  <a:pt x="271283" y="0"/>
                  <a:pt x="60592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9" name="Freeform 148"/>
          <p:cNvSpPr/>
          <p:nvPr/>
        </p:nvSpPr>
        <p:spPr>
          <a:xfrm>
            <a:off x="1388124" y="661266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Oval 149"/>
          <p:cNvSpPr/>
          <p:nvPr/>
        </p:nvSpPr>
        <p:spPr>
          <a:xfrm>
            <a:off x="5149518" y="1016964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Freeform 150"/>
          <p:cNvSpPr/>
          <p:nvPr/>
        </p:nvSpPr>
        <p:spPr>
          <a:xfrm>
            <a:off x="2423710" y="661266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2" name="Freeform 151"/>
          <p:cNvSpPr/>
          <p:nvPr/>
        </p:nvSpPr>
        <p:spPr>
          <a:xfrm>
            <a:off x="1388124" y="2699174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0">
                <a:srgbClr val="BF95DF"/>
              </a:gs>
              <a:gs pos="100000">
                <a:schemeClr val="accent5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" name="Oval 152"/>
          <p:cNvSpPr/>
          <p:nvPr/>
        </p:nvSpPr>
        <p:spPr>
          <a:xfrm>
            <a:off x="5159565" y="3060791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6" name="Freeform 185"/>
          <p:cNvSpPr/>
          <p:nvPr/>
        </p:nvSpPr>
        <p:spPr>
          <a:xfrm>
            <a:off x="2423710" y="2699174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7" name="Freeform 186"/>
          <p:cNvSpPr/>
          <p:nvPr/>
        </p:nvSpPr>
        <p:spPr>
          <a:xfrm>
            <a:off x="1368030" y="4765991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8" name="Oval 187"/>
          <p:cNvSpPr/>
          <p:nvPr/>
        </p:nvSpPr>
        <p:spPr>
          <a:xfrm>
            <a:off x="5163785" y="5130538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9" name="Freeform 188"/>
          <p:cNvSpPr/>
          <p:nvPr/>
        </p:nvSpPr>
        <p:spPr>
          <a:xfrm>
            <a:off x="2403616" y="4765991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9" name="Freeform 198"/>
          <p:cNvSpPr/>
          <p:nvPr/>
        </p:nvSpPr>
        <p:spPr>
          <a:xfrm flipH="1">
            <a:off x="9748193" y="3682606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0">
                <a:srgbClr val="82D8D6"/>
              </a:gs>
              <a:gs pos="100000">
                <a:srgbClr val="009BD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0" name="Oval 199"/>
          <p:cNvSpPr/>
          <p:nvPr/>
        </p:nvSpPr>
        <p:spPr>
          <a:xfrm flipH="1">
            <a:off x="6075904" y="4047153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1" name="Freeform 200"/>
          <p:cNvSpPr/>
          <p:nvPr/>
        </p:nvSpPr>
        <p:spPr>
          <a:xfrm flipH="1">
            <a:off x="6075904" y="3682606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2" name="Freeform 201"/>
          <p:cNvSpPr/>
          <p:nvPr/>
        </p:nvSpPr>
        <p:spPr>
          <a:xfrm flipH="1">
            <a:off x="9768287" y="1604243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7030A0"/>
              </a:gs>
              <a:gs pos="0">
                <a:srgbClr val="D80F7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3" name="Oval 202"/>
          <p:cNvSpPr/>
          <p:nvPr/>
        </p:nvSpPr>
        <p:spPr>
          <a:xfrm flipH="1">
            <a:off x="6095998" y="1968790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4" name="Freeform 203"/>
          <p:cNvSpPr/>
          <p:nvPr/>
        </p:nvSpPr>
        <p:spPr>
          <a:xfrm flipH="1">
            <a:off x="6095998" y="1604243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5" name="TextBox 204"/>
          <p:cNvSpPr txBox="1"/>
          <p:nvPr/>
        </p:nvSpPr>
        <p:spPr>
          <a:xfrm>
            <a:off x="1551544" y="877596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01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589292" y="4968240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05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9896002" y="3908931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04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545119" y="2894583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03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9916098" y="1753633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02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566929" y="734441"/>
            <a:ext cx="25926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Workstream 5:</a:t>
            </a:r>
          </a:p>
          <a:p>
            <a:r>
              <a:rPr lang="en-US" dirty="0" smtClean="0"/>
              <a:t>INCO and Finance</a:t>
            </a:r>
            <a:endParaRPr lang="en-GB" dirty="0"/>
          </a:p>
        </p:txBody>
      </p:sp>
      <p:sp>
        <p:nvSpPr>
          <p:cNvPr id="214" name="TextBox 213"/>
          <p:cNvSpPr txBox="1"/>
          <p:nvPr/>
        </p:nvSpPr>
        <p:spPr>
          <a:xfrm>
            <a:off x="7104041" y="1638648"/>
            <a:ext cx="25926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Workstream 2: </a:t>
            </a:r>
          </a:p>
          <a:p>
            <a:r>
              <a:rPr lang="en-US" dirty="0" smtClean="0"/>
              <a:t>GITO and Strategic Management</a:t>
            </a:r>
            <a:endParaRPr lang="en-GB" dirty="0"/>
          </a:p>
        </p:txBody>
      </p:sp>
      <p:sp>
        <p:nvSpPr>
          <p:cNvPr id="215" name="TextBox 214"/>
          <p:cNvSpPr txBox="1"/>
          <p:nvPr/>
        </p:nvSpPr>
        <p:spPr>
          <a:xfrm>
            <a:off x="2526967" y="2813457"/>
            <a:ext cx="25926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Workstream 1:</a:t>
            </a:r>
          </a:p>
          <a:p>
            <a:r>
              <a:rPr lang="en-US" dirty="0" smtClean="0"/>
              <a:t>HR</a:t>
            </a:r>
            <a:endParaRPr lang="en-US" dirty="0"/>
          </a:p>
        </p:txBody>
      </p:sp>
      <p:sp>
        <p:nvSpPr>
          <p:cNvPr id="216" name="TextBox 215"/>
          <p:cNvSpPr txBox="1"/>
          <p:nvPr/>
        </p:nvSpPr>
        <p:spPr>
          <a:xfrm>
            <a:off x="7020323" y="3824984"/>
            <a:ext cx="25926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Workstream </a:t>
            </a:r>
            <a:r>
              <a:rPr lang="en-US" dirty="0"/>
              <a:t>3</a:t>
            </a:r>
            <a:r>
              <a:rPr lang="en-US" dirty="0" smtClean="0"/>
              <a:t>:</a:t>
            </a:r>
          </a:p>
          <a:p>
            <a:r>
              <a:rPr lang="en-US" dirty="0" smtClean="0"/>
              <a:t>ICC</a:t>
            </a:r>
            <a:endParaRPr lang="en-GB" dirty="0"/>
          </a:p>
        </p:txBody>
      </p:sp>
      <p:sp>
        <p:nvSpPr>
          <p:cNvPr id="217" name="TextBox 216"/>
          <p:cNvSpPr txBox="1"/>
          <p:nvPr/>
        </p:nvSpPr>
        <p:spPr>
          <a:xfrm>
            <a:off x="2571626" y="4861552"/>
            <a:ext cx="29626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Workstream 4:</a:t>
            </a:r>
          </a:p>
          <a:p>
            <a:r>
              <a:rPr lang="en-US" dirty="0" smtClean="0"/>
              <a:t>Communications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05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/>
        </p:nvSpPr>
        <p:spPr>
          <a:xfrm rot="10800000">
            <a:off x="5437415" y="5611586"/>
            <a:ext cx="1926770" cy="1246414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024742" y="1"/>
            <a:ext cx="1371600" cy="1208314"/>
          </a:xfrm>
          <a:prstGeom prst="triangl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6700" y="1208315"/>
            <a:ext cx="7473042" cy="4517571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2710542" cy="6858000"/>
          </a:xfrm>
          <a:custGeom>
            <a:avLst/>
            <a:gdLst>
              <a:gd name="connsiteX0" fmla="*/ 0 w 2710542"/>
              <a:gd name="connsiteY0" fmla="*/ 0 h 6858000"/>
              <a:gd name="connsiteX1" fmla="*/ 2710542 w 2710542"/>
              <a:gd name="connsiteY1" fmla="*/ 0 h 6858000"/>
              <a:gd name="connsiteX2" fmla="*/ 1045028 w 2710542"/>
              <a:gd name="connsiteY2" fmla="*/ 6858000 h 6858000"/>
              <a:gd name="connsiteX3" fmla="*/ 0 w 2710542"/>
              <a:gd name="connsiteY3" fmla="*/ 6858000 h 6858000"/>
              <a:gd name="connsiteX4" fmla="*/ 0 w 271054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542" h="6858000">
                <a:moveTo>
                  <a:pt x="0" y="0"/>
                </a:moveTo>
                <a:lnTo>
                  <a:pt x="2710542" y="0"/>
                </a:lnTo>
                <a:lnTo>
                  <a:pt x="10450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00800" y="0"/>
            <a:ext cx="5791201" cy="6858000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9286" y="2385889"/>
            <a:ext cx="5140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Department of Correctional Services</a:t>
            </a:r>
            <a:endParaRPr lang="en-GB" dirty="0" smtClean="0">
              <a:solidFill>
                <a:prstClr val="white"/>
              </a:solidFill>
              <a:latin typeface="Arial"/>
              <a:ea typeface="ＭＳ Ｐゴシック" pitchFamily="-108" charset="-128"/>
              <a:cs typeface="Arial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Head </a:t>
            </a: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Office</a:t>
            </a:r>
            <a:b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</a:b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124 WF </a:t>
            </a:r>
            <a:r>
              <a:rPr lang="en-GB" dirty="0" err="1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Nkomo</a:t>
            </a: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 Street</a:t>
            </a:r>
            <a:b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</a:b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WF </a:t>
            </a:r>
            <a:r>
              <a:rPr lang="en-GB" dirty="0" err="1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Nkomo</a:t>
            </a: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 &amp; Sophie De </a:t>
            </a:r>
            <a:r>
              <a:rPr lang="en-GB" dirty="0" err="1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Bruyn</a:t>
            </a: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 Streets</a:t>
            </a:r>
            <a:b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</a:b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Pretoria Central</a:t>
            </a:r>
            <a:b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</a:b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Private Bag X136</a:t>
            </a:r>
            <a:b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</a:b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Pretoria</a:t>
            </a:r>
            <a:b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</a:b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0001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white"/>
                </a:solidFill>
                <a:latin typeface="Arial"/>
                <a:ea typeface="ＭＳ Ｐゴシック" pitchFamily="-108" charset="-128"/>
                <a:cs typeface="Arial"/>
              </a:rPr>
              <a:t>Website: http://www.dcs.gov.za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73" y="249926"/>
            <a:ext cx="2149026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1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rot="10800000">
            <a:off x="5083628" y="5660573"/>
            <a:ext cx="1371600" cy="120831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024742" y="1"/>
            <a:ext cx="1371600" cy="1208314"/>
          </a:xfrm>
          <a:prstGeom prst="triangl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00"/>
          <a:stretch/>
        </p:blipFill>
        <p:spPr>
          <a:xfrm>
            <a:off x="994532" y="1208313"/>
            <a:ext cx="7233558" cy="4441371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769428" y="0"/>
            <a:ext cx="5791201" cy="6858000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2710542" cy="6858000"/>
          </a:xfrm>
          <a:custGeom>
            <a:avLst/>
            <a:gdLst>
              <a:gd name="connsiteX0" fmla="*/ 0 w 2710542"/>
              <a:gd name="connsiteY0" fmla="*/ 0 h 6858000"/>
              <a:gd name="connsiteX1" fmla="*/ 2710542 w 2710542"/>
              <a:gd name="connsiteY1" fmla="*/ 0 h 6858000"/>
              <a:gd name="connsiteX2" fmla="*/ 1045028 w 2710542"/>
              <a:gd name="connsiteY2" fmla="*/ 6858000 h 6858000"/>
              <a:gd name="connsiteX3" fmla="*/ 0 w 2710542"/>
              <a:gd name="connsiteY3" fmla="*/ 6858000 h 6858000"/>
              <a:gd name="connsiteX4" fmla="*/ 0 w 271054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542" h="6858000">
                <a:moveTo>
                  <a:pt x="0" y="0"/>
                </a:moveTo>
                <a:lnTo>
                  <a:pt x="2710542" y="0"/>
                </a:lnTo>
                <a:lnTo>
                  <a:pt x="10450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00800" y="0"/>
            <a:ext cx="5791201" cy="6858000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8630" y="2835417"/>
            <a:ext cx="5140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1 </a:t>
            </a:r>
          </a:p>
          <a:p>
            <a:pPr algn="r"/>
            <a:r>
              <a:rPr lang="en-US" sz="2800" b="1" spc="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ISSUES</a:t>
            </a:r>
            <a:endParaRPr lang="en-GB" sz="2800" b="1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3" y="6030686"/>
            <a:ext cx="2149026" cy="7392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54686" y="3898581"/>
            <a:ext cx="442746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8237" y="5199689"/>
            <a:ext cx="4103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pPr algn="r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4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66638" y="340230"/>
            <a:ext cx="5265017" cy="1128409"/>
            <a:chOff x="581179" y="427393"/>
            <a:chExt cx="5265017" cy="1128409"/>
          </a:xfrm>
        </p:grpSpPr>
        <p:grpSp>
          <p:nvGrpSpPr>
            <p:cNvPr id="11" name="Group 10"/>
            <p:cNvGrpSpPr/>
            <p:nvPr/>
          </p:nvGrpSpPr>
          <p:grpSpPr>
            <a:xfrm>
              <a:off x="581179" y="427393"/>
              <a:ext cx="5265017" cy="1128409"/>
              <a:chOff x="724711" y="535021"/>
              <a:chExt cx="5265017" cy="112840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ound Same Side Corner Rectangle 2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BA2E12"/>
                  </a:gs>
                  <a:gs pos="100000">
                    <a:srgbClr val="EB523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ight Triangle 3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05063" y="652058"/>
                <a:ext cx="3959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Objectives and expectations of the session.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92826" y="1042720"/>
                <a:ext cx="43969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Acting National Commissioner. </a:t>
                </a:r>
                <a:endParaRPr lang="en-GB" sz="1600" dirty="0"/>
              </a:p>
            </p:txBody>
          </p:sp>
          <p:sp>
            <p:nvSpPr>
              <p:cNvPr id="9" name="Freeform 4347">
                <a:extLst>
                  <a:ext uri="{FF2B5EF4-FFF2-40B4-BE49-F238E27FC236}">
                    <a16:creationId xmlns="" xmlns:a16="http://schemas.microsoft.com/office/drawing/2014/main" id="{5EB0B3CE-72AF-4F04-894E-E42CB34F3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789" y="608933"/>
                <a:ext cx="432000" cy="432000"/>
              </a:xfrm>
              <a:custGeom>
                <a:avLst/>
                <a:gdLst>
                  <a:gd name="T0" fmla="*/ 795 w 891"/>
                  <a:gd name="T1" fmla="*/ 575 h 893"/>
                  <a:gd name="T2" fmla="*/ 727 w 891"/>
                  <a:gd name="T3" fmla="*/ 560 h 893"/>
                  <a:gd name="T4" fmla="*/ 546 w 891"/>
                  <a:gd name="T5" fmla="*/ 446 h 893"/>
                  <a:gd name="T6" fmla="*/ 742 w 891"/>
                  <a:gd name="T7" fmla="*/ 331 h 893"/>
                  <a:gd name="T8" fmla="*/ 831 w 891"/>
                  <a:gd name="T9" fmla="*/ 295 h 893"/>
                  <a:gd name="T10" fmla="*/ 877 w 891"/>
                  <a:gd name="T11" fmla="*/ 233 h 893"/>
                  <a:gd name="T12" fmla="*/ 891 w 891"/>
                  <a:gd name="T13" fmla="*/ 163 h 893"/>
                  <a:gd name="T14" fmla="*/ 876 w 891"/>
                  <a:gd name="T15" fmla="*/ 101 h 893"/>
                  <a:gd name="T16" fmla="*/ 856 w 891"/>
                  <a:gd name="T17" fmla="*/ 98 h 893"/>
                  <a:gd name="T18" fmla="*/ 797 w 891"/>
                  <a:gd name="T19" fmla="*/ 36 h 893"/>
                  <a:gd name="T20" fmla="*/ 794 w 891"/>
                  <a:gd name="T21" fmla="*/ 15 h 893"/>
                  <a:gd name="T22" fmla="*/ 709 w 891"/>
                  <a:gd name="T23" fmla="*/ 1 h 893"/>
                  <a:gd name="T24" fmla="*/ 620 w 891"/>
                  <a:gd name="T25" fmla="*/ 38 h 893"/>
                  <a:gd name="T26" fmla="*/ 574 w 891"/>
                  <a:gd name="T27" fmla="*/ 97 h 893"/>
                  <a:gd name="T28" fmla="*/ 559 w 891"/>
                  <a:gd name="T29" fmla="*/ 163 h 893"/>
                  <a:gd name="T30" fmla="*/ 446 w 891"/>
                  <a:gd name="T31" fmla="*/ 345 h 893"/>
                  <a:gd name="T32" fmla="*/ 331 w 891"/>
                  <a:gd name="T33" fmla="*/ 163 h 893"/>
                  <a:gd name="T34" fmla="*/ 316 w 891"/>
                  <a:gd name="T35" fmla="*/ 97 h 893"/>
                  <a:gd name="T36" fmla="*/ 274 w 891"/>
                  <a:gd name="T37" fmla="*/ 40 h 893"/>
                  <a:gd name="T38" fmla="*/ 209 w 891"/>
                  <a:gd name="T39" fmla="*/ 6 h 893"/>
                  <a:gd name="T40" fmla="*/ 139 w 891"/>
                  <a:gd name="T41" fmla="*/ 3 h 893"/>
                  <a:gd name="T42" fmla="*/ 96 w 891"/>
                  <a:gd name="T43" fmla="*/ 21 h 893"/>
                  <a:gd name="T44" fmla="*/ 179 w 891"/>
                  <a:gd name="T45" fmla="*/ 105 h 893"/>
                  <a:gd name="T46" fmla="*/ 28 w 891"/>
                  <a:gd name="T47" fmla="*/ 95 h 893"/>
                  <a:gd name="T48" fmla="*/ 8 w 891"/>
                  <a:gd name="T49" fmla="*/ 116 h 893"/>
                  <a:gd name="T50" fmla="*/ 1 w 891"/>
                  <a:gd name="T51" fmla="*/ 188 h 893"/>
                  <a:gd name="T52" fmla="*/ 24 w 891"/>
                  <a:gd name="T53" fmla="*/ 256 h 893"/>
                  <a:gd name="T54" fmla="*/ 76 w 891"/>
                  <a:gd name="T55" fmla="*/ 308 h 893"/>
                  <a:gd name="T56" fmla="*/ 140 w 891"/>
                  <a:gd name="T57" fmla="*/ 331 h 893"/>
                  <a:gd name="T58" fmla="*/ 209 w 891"/>
                  <a:gd name="T59" fmla="*/ 327 h 893"/>
                  <a:gd name="T60" fmla="*/ 179 w 891"/>
                  <a:gd name="T61" fmla="*/ 561 h 893"/>
                  <a:gd name="T62" fmla="*/ 87 w 891"/>
                  <a:gd name="T63" fmla="*/ 580 h 893"/>
                  <a:gd name="T64" fmla="*/ 24 w 891"/>
                  <a:gd name="T65" fmla="*/ 638 h 893"/>
                  <a:gd name="T66" fmla="*/ 1 w 891"/>
                  <a:gd name="T67" fmla="*/ 707 h 893"/>
                  <a:gd name="T68" fmla="*/ 8 w 891"/>
                  <a:gd name="T69" fmla="*/ 778 h 893"/>
                  <a:gd name="T70" fmla="*/ 28 w 891"/>
                  <a:gd name="T71" fmla="*/ 800 h 893"/>
                  <a:gd name="T72" fmla="*/ 179 w 891"/>
                  <a:gd name="T73" fmla="*/ 786 h 893"/>
                  <a:gd name="T74" fmla="*/ 96 w 891"/>
                  <a:gd name="T75" fmla="*/ 871 h 893"/>
                  <a:gd name="T76" fmla="*/ 152 w 891"/>
                  <a:gd name="T77" fmla="*/ 892 h 893"/>
                  <a:gd name="T78" fmla="*/ 231 w 891"/>
                  <a:gd name="T79" fmla="*/ 879 h 893"/>
                  <a:gd name="T80" fmla="*/ 299 w 891"/>
                  <a:gd name="T81" fmla="*/ 825 h 893"/>
                  <a:gd name="T82" fmla="*/ 328 w 891"/>
                  <a:gd name="T83" fmla="*/ 763 h 893"/>
                  <a:gd name="T84" fmla="*/ 328 w 891"/>
                  <a:gd name="T85" fmla="*/ 694 h 893"/>
                  <a:gd name="T86" fmla="*/ 563 w 891"/>
                  <a:gd name="T87" fmla="*/ 694 h 893"/>
                  <a:gd name="T88" fmla="*/ 564 w 891"/>
                  <a:gd name="T89" fmla="*/ 762 h 893"/>
                  <a:gd name="T90" fmla="*/ 592 w 891"/>
                  <a:gd name="T91" fmla="*/ 825 h 893"/>
                  <a:gd name="T92" fmla="*/ 662 w 891"/>
                  <a:gd name="T93" fmla="*/ 879 h 893"/>
                  <a:gd name="T94" fmla="*/ 758 w 891"/>
                  <a:gd name="T95" fmla="*/ 889 h 893"/>
                  <a:gd name="T96" fmla="*/ 799 w 891"/>
                  <a:gd name="T97" fmla="*/ 867 h 893"/>
                  <a:gd name="T98" fmla="*/ 718 w 891"/>
                  <a:gd name="T99" fmla="*/ 717 h 893"/>
                  <a:gd name="T100" fmla="*/ 866 w 891"/>
                  <a:gd name="T101" fmla="*/ 800 h 893"/>
                  <a:gd name="T102" fmla="*/ 886 w 891"/>
                  <a:gd name="T103" fmla="*/ 767 h 893"/>
                  <a:gd name="T104" fmla="*/ 889 w 891"/>
                  <a:gd name="T105" fmla="*/ 695 h 893"/>
                  <a:gd name="T106" fmla="*/ 859 w 891"/>
                  <a:gd name="T107" fmla="*/ 628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1" h="893">
                    <a:moveTo>
                      <a:pt x="843" y="608"/>
                    </a:moveTo>
                    <a:lnTo>
                      <a:pt x="834" y="600"/>
                    </a:lnTo>
                    <a:lnTo>
                      <a:pt x="825" y="593"/>
                    </a:lnTo>
                    <a:lnTo>
                      <a:pt x="815" y="586"/>
                    </a:lnTo>
                    <a:lnTo>
                      <a:pt x="805" y="580"/>
                    </a:lnTo>
                    <a:lnTo>
                      <a:pt x="795" y="575"/>
                    </a:lnTo>
                    <a:lnTo>
                      <a:pt x="784" y="571"/>
                    </a:lnTo>
                    <a:lnTo>
                      <a:pt x="773" y="567"/>
                    </a:lnTo>
                    <a:lnTo>
                      <a:pt x="762" y="564"/>
                    </a:lnTo>
                    <a:lnTo>
                      <a:pt x="751" y="562"/>
                    </a:lnTo>
                    <a:lnTo>
                      <a:pt x="739" y="560"/>
                    </a:lnTo>
                    <a:lnTo>
                      <a:pt x="727" y="560"/>
                    </a:lnTo>
                    <a:lnTo>
                      <a:pt x="717" y="560"/>
                    </a:lnTo>
                    <a:lnTo>
                      <a:pt x="705" y="561"/>
                    </a:lnTo>
                    <a:lnTo>
                      <a:pt x="693" y="563"/>
                    </a:lnTo>
                    <a:lnTo>
                      <a:pt x="681" y="566"/>
                    </a:lnTo>
                    <a:lnTo>
                      <a:pt x="671" y="570"/>
                    </a:lnTo>
                    <a:lnTo>
                      <a:pt x="546" y="446"/>
                    </a:lnTo>
                    <a:lnTo>
                      <a:pt x="671" y="323"/>
                    </a:lnTo>
                    <a:lnTo>
                      <a:pt x="683" y="327"/>
                    </a:lnTo>
                    <a:lnTo>
                      <a:pt x="697" y="329"/>
                    </a:lnTo>
                    <a:lnTo>
                      <a:pt x="711" y="331"/>
                    </a:lnTo>
                    <a:lnTo>
                      <a:pt x="725" y="331"/>
                    </a:lnTo>
                    <a:lnTo>
                      <a:pt x="742" y="331"/>
                    </a:lnTo>
                    <a:lnTo>
                      <a:pt x="758" y="329"/>
                    </a:lnTo>
                    <a:lnTo>
                      <a:pt x="774" y="325"/>
                    </a:lnTo>
                    <a:lnTo>
                      <a:pt x="789" y="319"/>
                    </a:lnTo>
                    <a:lnTo>
                      <a:pt x="803" y="313"/>
                    </a:lnTo>
                    <a:lnTo>
                      <a:pt x="817" y="304"/>
                    </a:lnTo>
                    <a:lnTo>
                      <a:pt x="831" y="295"/>
                    </a:lnTo>
                    <a:lnTo>
                      <a:pt x="843" y="284"/>
                    </a:lnTo>
                    <a:lnTo>
                      <a:pt x="851" y="275"/>
                    </a:lnTo>
                    <a:lnTo>
                      <a:pt x="859" y="265"/>
                    </a:lnTo>
                    <a:lnTo>
                      <a:pt x="866" y="254"/>
                    </a:lnTo>
                    <a:lnTo>
                      <a:pt x="873" y="243"/>
                    </a:lnTo>
                    <a:lnTo>
                      <a:pt x="877" y="233"/>
                    </a:lnTo>
                    <a:lnTo>
                      <a:pt x="882" y="221"/>
                    </a:lnTo>
                    <a:lnTo>
                      <a:pt x="886" y="210"/>
                    </a:lnTo>
                    <a:lnTo>
                      <a:pt x="889" y="199"/>
                    </a:lnTo>
                    <a:lnTo>
                      <a:pt x="890" y="187"/>
                    </a:lnTo>
                    <a:lnTo>
                      <a:pt x="891" y="175"/>
                    </a:lnTo>
                    <a:lnTo>
                      <a:pt x="891" y="163"/>
                    </a:lnTo>
                    <a:lnTo>
                      <a:pt x="891" y="151"/>
                    </a:lnTo>
                    <a:lnTo>
                      <a:pt x="889" y="140"/>
                    </a:lnTo>
                    <a:lnTo>
                      <a:pt x="886" y="128"/>
                    </a:lnTo>
                    <a:lnTo>
                      <a:pt x="882" y="116"/>
                    </a:lnTo>
                    <a:lnTo>
                      <a:pt x="878" y="104"/>
                    </a:lnTo>
                    <a:lnTo>
                      <a:pt x="876" y="101"/>
                    </a:lnTo>
                    <a:lnTo>
                      <a:pt x="874" y="98"/>
                    </a:lnTo>
                    <a:lnTo>
                      <a:pt x="871" y="96"/>
                    </a:lnTo>
                    <a:lnTo>
                      <a:pt x="866" y="96"/>
                    </a:lnTo>
                    <a:lnTo>
                      <a:pt x="863" y="95"/>
                    </a:lnTo>
                    <a:lnTo>
                      <a:pt x="859" y="96"/>
                    </a:lnTo>
                    <a:lnTo>
                      <a:pt x="856" y="98"/>
                    </a:lnTo>
                    <a:lnTo>
                      <a:pt x="852" y="100"/>
                    </a:lnTo>
                    <a:lnTo>
                      <a:pt x="785" y="179"/>
                    </a:lnTo>
                    <a:lnTo>
                      <a:pt x="718" y="179"/>
                    </a:lnTo>
                    <a:lnTo>
                      <a:pt x="718" y="105"/>
                    </a:lnTo>
                    <a:lnTo>
                      <a:pt x="795" y="38"/>
                    </a:lnTo>
                    <a:lnTo>
                      <a:pt x="797" y="36"/>
                    </a:lnTo>
                    <a:lnTo>
                      <a:pt x="799" y="33"/>
                    </a:lnTo>
                    <a:lnTo>
                      <a:pt x="799" y="28"/>
                    </a:lnTo>
                    <a:lnTo>
                      <a:pt x="799" y="25"/>
                    </a:lnTo>
                    <a:lnTo>
                      <a:pt x="798" y="21"/>
                    </a:lnTo>
                    <a:lnTo>
                      <a:pt x="796" y="18"/>
                    </a:lnTo>
                    <a:lnTo>
                      <a:pt x="794" y="15"/>
                    </a:lnTo>
                    <a:lnTo>
                      <a:pt x="790" y="13"/>
                    </a:lnTo>
                    <a:lnTo>
                      <a:pt x="774" y="7"/>
                    </a:lnTo>
                    <a:lnTo>
                      <a:pt x="758" y="3"/>
                    </a:lnTo>
                    <a:lnTo>
                      <a:pt x="742" y="1"/>
                    </a:lnTo>
                    <a:lnTo>
                      <a:pt x="725" y="0"/>
                    </a:lnTo>
                    <a:lnTo>
                      <a:pt x="709" y="1"/>
                    </a:lnTo>
                    <a:lnTo>
                      <a:pt x="693" y="3"/>
                    </a:lnTo>
                    <a:lnTo>
                      <a:pt x="677" y="7"/>
                    </a:lnTo>
                    <a:lnTo>
                      <a:pt x="662" y="12"/>
                    </a:lnTo>
                    <a:lnTo>
                      <a:pt x="647" y="20"/>
                    </a:lnTo>
                    <a:lnTo>
                      <a:pt x="633" y="28"/>
                    </a:lnTo>
                    <a:lnTo>
                      <a:pt x="620" y="38"/>
                    </a:lnTo>
                    <a:lnTo>
                      <a:pt x="609" y="49"/>
                    </a:lnTo>
                    <a:lnTo>
                      <a:pt x="600" y="57"/>
                    </a:lnTo>
                    <a:lnTo>
                      <a:pt x="592" y="67"/>
                    </a:lnTo>
                    <a:lnTo>
                      <a:pt x="586" y="77"/>
                    </a:lnTo>
                    <a:lnTo>
                      <a:pt x="580" y="86"/>
                    </a:lnTo>
                    <a:lnTo>
                      <a:pt x="574" y="97"/>
                    </a:lnTo>
                    <a:lnTo>
                      <a:pt x="570" y="108"/>
                    </a:lnTo>
                    <a:lnTo>
                      <a:pt x="567" y="118"/>
                    </a:lnTo>
                    <a:lnTo>
                      <a:pt x="564" y="129"/>
                    </a:lnTo>
                    <a:lnTo>
                      <a:pt x="561" y="141"/>
                    </a:lnTo>
                    <a:lnTo>
                      <a:pt x="560" y="153"/>
                    </a:lnTo>
                    <a:lnTo>
                      <a:pt x="559" y="163"/>
                    </a:lnTo>
                    <a:lnTo>
                      <a:pt x="560" y="175"/>
                    </a:lnTo>
                    <a:lnTo>
                      <a:pt x="561" y="187"/>
                    </a:lnTo>
                    <a:lnTo>
                      <a:pt x="563" y="199"/>
                    </a:lnTo>
                    <a:lnTo>
                      <a:pt x="566" y="209"/>
                    </a:lnTo>
                    <a:lnTo>
                      <a:pt x="569" y="221"/>
                    </a:lnTo>
                    <a:lnTo>
                      <a:pt x="446" y="345"/>
                    </a:lnTo>
                    <a:lnTo>
                      <a:pt x="322" y="221"/>
                    </a:lnTo>
                    <a:lnTo>
                      <a:pt x="325" y="209"/>
                    </a:lnTo>
                    <a:lnTo>
                      <a:pt x="328" y="199"/>
                    </a:lnTo>
                    <a:lnTo>
                      <a:pt x="330" y="187"/>
                    </a:lnTo>
                    <a:lnTo>
                      <a:pt x="331" y="175"/>
                    </a:lnTo>
                    <a:lnTo>
                      <a:pt x="331" y="163"/>
                    </a:lnTo>
                    <a:lnTo>
                      <a:pt x="330" y="153"/>
                    </a:lnTo>
                    <a:lnTo>
                      <a:pt x="329" y="141"/>
                    </a:lnTo>
                    <a:lnTo>
                      <a:pt x="327" y="129"/>
                    </a:lnTo>
                    <a:lnTo>
                      <a:pt x="324" y="118"/>
                    </a:lnTo>
                    <a:lnTo>
                      <a:pt x="321" y="108"/>
                    </a:lnTo>
                    <a:lnTo>
                      <a:pt x="316" y="97"/>
                    </a:lnTo>
                    <a:lnTo>
                      <a:pt x="311" y="86"/>
                    </a:lnTo>
                    <a:lnTo>
                      <a:pt x="305" y="77"/>
                    </a:lnTo>
                    <a:lnTo>
                      <a:pt x="298" y="67"/>
                    </a:lnTo>
                    <a:lnTo>
                      <a:pt x="291" y="57"/>
                    </a:lnTo>
                    <a:lnTo>
                      <a:pt x="282" y="49"/>
                    </a:lnTo>
                    <a:lnTo>
                      <a:pt x="274" y="40"/>
                    </a:lnTo>
                    <a:lnTo>
                      <a:pt x="264" y="33"/>
                    </a:lnTo>
                    <a:lnTo>
                      <a:pt x="253" y="25"/>
                    </a:lnTo>
                    <a:lnTo>
                      <a:pt x="243" y="20"/>
                    </a:lnTo>
                    <a:lnTo>
                      <a:pt x="232" y="15"/>
                    </a:lnTo>
                    <a:lnTo>
                      <a:pt x="221" y="10"/>
                    </a:lnTo>
                    <a:lnTo>
                      <a:pt x="209" y="6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1"/>
                    </a:lnTo>
                    <a:lnTo>
                      <a:pt x="162" y="1"/>
                    </a:lnTo>
                    <a:lnTo>
                      <a:pt x="151" y="2"/>
                    </a:lnTo>
                    <a:lnTo>
                      <a:pt x="139" y="3"/>
                    </a:lnTo>
                    <a:lnTo>
                      <a:pt x="127" y="5"/>
                    </a:lnTo>
                    <a:lnTo>
                      <a:pt x="115" y="9"/>
                    </a:lnTo>
                    <a:lnTo>
                      <a:pt x="103" y="13"/>
                    </a:lnTo>
                    <a:lnTo>
                      <a:pt x="100" y="16"/>
                    </a:lnTo>
                    <a:lnTo>
                      <a:pt x="97" y="18"/>
                    </a:lnTo>
                    <a:lnTo>
                      <a:pt x="96" y="21"/>
                    </a:lnTo>
                    <a:lnTo>
                      <a:pt x="95" y="25"/>
                    </a:lnTo>
                    <a:lnTo>
                      <a:pt x="94" y="28"/>
                    </a:lnTo>
                    <a:lnTo>
                      <a:pt x="95" y="33"/>
                    </a:lnTo>
                    <a:lnTo>
                      <a:pt x="97" y="36"/>
                    </a:lnTo>
                    <a:lnTo>
                      <a:pt x="99" y="38"/>
                    </a:lnTo>
                    <a:lnTo>
                      <a:pt x="179" y="105"/>
                    </a:lnTo>
                    <a:lnTo>
                      <a:pt x="179" y="179"/>
                    </a:lnTo>
                    <a:lnTo>
                      <a:pt x="106" y="179"/>
                    </a:lnTo>
                    <a:lnTo>
                      <a:pt x="38" y="100"/>
                    </a:lnTo>
                    <a:lnTo>
                      <a:pt x="35" y="98"/>
                    </a:lnTo>
                    <a:lnTo>
                      <a:pt x="32" y="96"/>
                    </a:lnTo>
                    <a:lnTo>
                      <a:pt x="28" y="95"/>
                    </a:lnTo>
                    <a:lnTo>
                      <a:pt x="24" y="96"/>
                    </a:lnTo>
                    <a:lnTo>
                      <a:pt x="20" y="96"/>
                    </a:lnTo>
                    <a:lnTo>
                      <a:pt x="17" y="98"/>
                    </a:lnTo>
                    <a:lnTo>
                      <a:pt x="15" y="101"/>
                    </a:lnTo>
                    <a:lnTo>
                      <a:pt x="13" y="104"/>
                    </a:lnTo>
                    <a:lnTo>
                      <a:pt x="8" y="116"/>
                    </a:lnTo>
                    <a:lnTo>
                      <a:pt x="5" y="128"/>
                    </a:lnTo>
                    <a:lnTo>
                      <a:pt x="2" y="140"/>
                    </a:lnTo>
                    <a:lnTo>
                      <a:pt x="1" y="151"/>
                    </a:lnTo>
                    <a:lnTo>
                      <a:pt x="0" y="164"/>
                    </a:lnTo>
                    <a:lnTo>
                      <a:pt x="0" y="176"/>
                    </a:lnTo>
                    <a:lnTo>
                      <a:pt x="1" y="188"/>
                    </a:lnTo>
                    <a:lnTo>
                      <a:pt x="3" y="200"/>
                    </a:lnTo>
                    <a:lnTo>
                      <a:pt x="5" y="211"/>
                    </a:lnTo>
                    <a:lnTo>
                      <a:pt x="9" y="223"/>
                    </a:lnTo>
                    <a:lnTo>
                      <a:pt x="14" y="235"/>
                    </a:lnTo>
                    <a:lnTo>
                      <a:pt x="19" y="246"/>
                    </a:lnTo>
                    <a:lnTo>
                      <a:pt x="24" y="256"/>
                    </a:lnTo>
                    <a:lnTo>
                      <a:pt x="32" y="266"/>
                    </a:lnTo>
                    <a:lnTo>
                      <a:pt x="39" y="276"/>
                    </a:lnTo>
                    <a:lnTo>
                      <a:pt x="48" y="285"/>
                    </a:lnTo>
                    <a:lnTo>
                      <a:pt x="56" y="294"/>
                    </a:lnTo>
                    <a:lnTo>
                      <a:pt x="66" y="300"/>
                    </a:lnTo>
                    <a:lnTo>
                      <a:pt x="76" y="308"/>
                    </a:lnTo>
                    <a:lnTo>
                      <a:pt x="85" y="313"/>
                    </a:lnTo>
                    <a:lnTo>
                      <a:pt x="96" y="318"/>
                    </a:lnTo>
                    <a:lnTo>
                      <a:pt x="107" y="323"/>
                    </a:lnTo>
                    <a:lnTo>
                      <a:pt x="117" y="326"/>
                    </a:lnTo>
                    <a:lnTo>
                      <a:pt x="128" y="329"/>
                    </a:lnTo>
                    <a:lnTo>
                      <a:pt x="140" y="331"/>
                    </a:lnTo>
                    <a:lnTo>
                      <a:pt x="152" y="332"/>
                    </a:lnTo>
                    <a:lnTo>
                      <a:pt x="162" y="333"/>
                    </a:lnTo>
                    <a:lnTo>
                      <a:pt x="174" y="332"/>
                    </a:lnTo>
                    <a:lnTo>
                      <a:pt x="186" y="331"/>
                    </a:lnTo>
                    <a:lnTo>
                      <a:pt x="198" y="329"/>
                    </a:lnTo>
                    <a:lnTo>
                      <a:pt x="209" y="327"/>
                    </a:lnTo>
                    <a:lnTo>
                      <a:pt x="220" y="323"/>
                    </a:lnTo>
                    <a:lnTo>
                      <a:pt x="344" y="447"/>
                    </a:lnTo>
                    <a:lnTo>
                      <a:pt x="220" y="570"/>
                    </a:lnTo>
                    <a:lnTo>
                      <a:pt x="207" y="566"/>
                    </a:lnTo>
                    <a:lnTo>
                      <a:pt x="193" y="562"/>
                    </a:lnTo>
                    <a:lnTo>
                      <a:pt x="179" y="561"/>
                    </a:lnTo>
                    <a:lnTo>
                      <a:pt x="166" y="560"/>
                    </a:lnTo>
                    <a:lnTo>
                      <a:pt x="148" y="561"/>
                    </a:lnTo>
                    <a:lnTo>
                      <a:pt x="132" y="563"/>
                    </a:lnTo>
                    <a:lnTo>
                      <a:pt x="117" y="568"/>
                    </a:lnTo>
                    <a:lnTo>
                      <a:pt x="101" y="573"/>
                    </a:lnTo>
                    <a:lnTo>
                      <a:pt x="87" y="580"/>
                    </a:lnTo>
                    <a:lnTo>
                      <a:pt x="74" y="588"/>
                    </a:lnTo>
                    <a:lnTo>
                      <a:pt x="61" y="598"/>
                    </a:lnTo>
                    <a:lnTo>
                      <a:pt x="48" y="608"/>
                    </a:lnTo>
                    <a:lnTo>
                      <a:pt x="39" y="618"/>
                    </a:lnTo>
                    <a:lnTo>
                      <a:pt x="32" y="628"/>
                    </a:lnTo>
                    <a:lnTo>
                      <a:pt x="24" y="638"/>
                    </a:lnTo>
                    <a:lnTo>
                      <a:pt x="19" y="649"/>
                    </a:lnTo>
                    <a:lnTo>
                      <a:pt x="14" y="660"/>
                    </a:lnTo>
                    <a:lnTo>
                      <a:pt x="9" y="671"/>
                    </a:lnTo>
                    <a:lnTo>
                      <a:pt x="5" y="683"/>
                    </a:lnTo>
                    <a:lnTo>
                      <a:pt x="3" y="695"/>
                    </a:lnTo>
                    <a:lnTo>
                      <a:pt x="1" y="707"/>
                    </a:lnTo>
                    <a:lnTo>
                      <a:pt x="0" y="719"/>
                    </a:lnTo>
                    <a:lnTo>
                      <a:pt x="0" y="730"/>
                    </a:lnTo>
                    <a:lnTo>
                      <a:pt x="1" y="743"/>
                    </a:lnTo>
                    <a:lnTo>
                      <a:pt x="2" y="755"/>
                    </a:lnTo>
                    <a:lnTo>
                      <a:pt x="5" y="767"/>
                    </a:lnTo>
                    <a:lnTo>
                      <a:pt x="8" y="778"/>
                    </a:lnTo>
                    <a:lnTo>
                      <a:pt x="13" y="790"/>
                    </a:lnTo>
                    <a:lnTo>
                      <a:pt x="15" y="793"/>
                    </a:lnTo>
                    <a:lnTo>
                      <a:pt x="17" y="797"/>
                    </a:lnTo>
                    <a:lnTo>
                      <a:pt x="20" y="799"/>
                    </a:lnTo>
                    <a:lnTo>
                      <a:pt x="24" y="800"/>
                    </a:lnTo>
                    <a:lnTo>
                      <a:pt x="28" y="800"/>
                    </a:lnTo>
                    <a:lnTo>
                      <a:pt x="32" y="799"/>
                    </a:lnTo>
                    <a:lnTo>
                      <a:pt x="35" y="798"/>
                    </a:lnTo>
                    <a:lnTo>
                      <a:pt x="38" y="796"/>
                    </a:lnTo>
                    <a:lnTo>
                      <a:pt x="106" y="717"/>
                    </a:lnTo>
                    <a:lnTo>
                      <a:pt x="179" y="717"/>
                    </a:lnTo>
                    <a:lnTo>
                      <a:pt x="179" y="786"/>
                    </a:lnTo>
                    <a:lnTo>
                      <a:pt x="99" y="853"/>
                    </a:lnTo>
                    <a:lnTo>
                      <a:pt x="97" y="857"/>
                    </a:lnTo>
                    <a:lnTo>
                      <a:pt x="95" y="860"/>
                    </a:lnTo>
                    <a:lnTo>
                      <a:pt x="94" y="863"/>
                    </a:lnTo>
                    <a:lnTo>
                      <a:pt x="95" y="867"/>
                    </a:lnTo>
                    <a:lnTo>
                      <a:pt x="96" y="871"/>
                    </a:lnTo>
                    <a:lnTo>
                      <a:pt x="97" y="875"/>
                    </a:lnTo>
                    <a:lnTo>
                      <a:pt x="100" y="877"/>
                    </a:lnTo>
                    <a:lnTo>
                      <a:pt x="103" y="879"/>
                    </a:lnTo>
                    <a:lnTo>
                      <a:pt x="120" y="884"/>
                    </a:lnTo>
                    <a:lnTo>
                      <a:pt x="135" y="889"/>
                    </a:lnTo>
                    <a:lnTo>
                      <a:pt x="152" y="892"/>
                    </a:lnTo>
                    <a:lnTo>
                      <a:pt x="168" y="893"/>
                    </a:lnTo>
                    <a:lnTo>
                      <a:pt x="168" y="893"/>
                    </a:lnTo>
                    <a:lnTo>
                      <a:pt x="184" y="892"/>
                    </a:lnTo>
                    <a:lnTo>
                      <a:pt x="200" y="889"/>
                    </a:lnTo>
                    <a:lnTo>
                      <a:pt x="216" y="885"/>
                    </a:lnTo>
                    <a:lnTo>
                      <a:pt x="231" y="879"/>
                    </a:lnTo>
                    <a:lnTo>
                      <a:pt x="245" y="873"/>
                    </a:lnTo>
                    <a:lnTo>
                      <a:pt x="259" y="864"/>
                    </a:lnTo>
                    <a:lnTo>
                      <a:pt x="271" y="854"/>
                    </a:lnTo>
                    <a:lnTo>
                      <a:pt x="284" y="843"/>
                    </a:lnTo>
                    <a:lnTo>
                      <a:pt x="292" y="834"/>
                    </a:lnTo>
                    <a:lnTo>
                      <a:pt x="299" y="825"/>
                    </a:lnTo>
                    <a:lnTo>
                      <a:pt x="306" y="816"/>
                    </a:lnTo>
                    <a:lnTo>
                      <a:pt x="312" y="806"/>
                    </a:lnTo>
                    <a:lnTo>
                      <a:pt x="317" y="796"/>
                    </a:lnTo>
                    <a:lnTo>
                      <a:pt x="322" y="785"/>
                    </a:lnTo>
                    <a:lnTo>
                      <a:pt x="325" y="774"/>
                    </a:lnTo>
                    <a:lnTo>
                      <a:pt x="328" y="763"/>
                    </a:lnTo>
                    <a:lnTo>
                      <a:pt x="330" y="752"/>
                    </a:lnTo>
                    <a:lnTo>
                      <a:pt x="331" y="741"/>
                    </a:lnTo>
                    <a:lnTo>
                      <a:pt x="331" y="729"/>
                    </a:lnTo>
                    <a:lnTo>
                      <a:pt x="331" y="717"/>
                    </a:lnTo>
                    <a:lnTo>
                      <a:pt x="330" y="706"/>
                    </a:lnTo>
                    <a:lnTo>
                      <a:pt x="328" y="694"/>
                    </a:lnTo>
                    <a:lnTo>
                      <a:pt x="325" y="682"/>
                    </a:lnTo>
                    <a:lnTo>
                      <a:pt x="322" y="671"/>
                    </a:lnTo>
                    <a:lnTo>
                      <a:pt x="446" y="547"/>
                    </a:lnTo>
                    <a:lnTo>
                      <a:pt x="569" y="671"/>
                    </a:lnTo>
                    <a:lnTo>
                      <a:pt x="566" y="682"/>
                    </a:lnTo>
                    <a:lnTo>
                      <a:pt x="563" y="694"/>
                    </a:lnTo>
                    <a:lnTo>
                      <a:pt x="561" y="706"/>
                    </a:lnTo>
                    <a:lnTo>
                      <a:pt x="560" y="716"/>
                    </a:lnTo>
                    <a:lnTo>
                      <a:pt x="559" y="728"/>
                    </a:lnTo>
                    <a:lnTo>
                      <a:pt x="560" y="740"/>
                    </a:lnTo>
                    <a:lnTo>
                      <a:pt x="561" y="752"/>
                    </a:lnTo>
                    <a:lnTo>
                      <a:pt x="564" y="762"/>
                    </a:lnTo>
                    <a:lnTo>
                      <a:pt x="567" y="774"/>
                    </a:lnTo>
                    <a:lnTo>
                      <a:pt x="570" y="785"/>
                    </a:lnTo>
                    <a:lnTo>
                      <a:pt x="574" y="796"/>
                    </a:lnTo>
                    <a:lnTo>
                      <a:pt x="580" y="805"/>
                    </a:lnTo>
                    <a:lnTo>
                      <a:pt x="586" y="816"/>
                    </a:lnTo>
                    <a:lnTo>
                      <a:pt x="592" y="825"/>
                    </a:lnTo>
                    <a:lnTo>
                      <a:pt x="600" y="834"/>
                    </a:lnTo>
                    <a:lnTo>
                      <a:pt x="609" y="843"/>
                    </a:lnTo>
                    <a:lnTo>
                      <a:pt x="620" y="854"/>
                    </a:lnTo>
                    <a:lnTo>
                      <a:pt x="634" y="864"/>
                    </a:lnTo>
                    <a:lnTo>
                      <a:pt x="648" y="873"/>
                    </a:lnTo>
                    <a:lnTo>
                      <a:pt x="662" y="879"/>
                    </a:lnTo>
                    <a:lnTo>
                      <a:pt x="678" y="885"/>
                    </a:lnTo>
                    <a:lnTo>
                      <a:pt x="693" y="889"/>
                    </a:lnTo>
                    <a:lnTo>
                      <a:pt x="709" y="892"/>
                    </a:lnTo>
                    <a:lnTo>
                      <a:pt x="725" y="893"/>
                    </a:lnTo>
                    <a:lnTo>
                      <a:pt x="741" y="892"/>
                    </a:lnTo>
                    <a:lnTo>
                      <a:pt x="758" y="889"/>
                    </a:lnTo>
                    <a:lnTo>
                      <a:pt x="774" y="884"/>
                    </a:lnTo>
                    <a:lnTo>
                      <a:pt x="790" y="879"/>
                    </a:lnTo>
                    <a:lnTo>
                      <a:pt x="794" y="877"/>
                    </a:lnTo>
                    <a:lnTo>
                      <a:pt x="796" y="875"/>
                    </a:lnTo>
                    <a:lnTo>
                      <a:pt x="798" y="871"/>
                    </a:lnTo>
                    <a:lnTo>
                      <a:pt x="799" y="867"/>
                    </a:lnTo>
                    <a:lnTo>
                      <a:pt x="799" y="863"/>
                    </a:lnTo>
                    <a:lnTo>
                      <a:pt x="799" y="860"/>
                    </a:lnTo>
                    <a:lnTo>
                      <a:pt x="797" y="857"/>
                    </a:lnTo>
                    <a:lnTo>
                      <a:pt x="795" y="853"/>
                    </a:lnTo>
                    <a:lnTo>
                      <a:pt x="718" y="786"/>
                    </a:lnTo>
                    <a:lnTo>
                      <a:pt x="718" y="717"/>
                    </a:lnTo>
                    <a:lnTo>
                      <a:pt x="785" y="717"/>
                    </a:lnTo>
                    <a:lnTo>
                      <a:pt x="854" y="796"/>
                    </a:lnTo>
                    <a:lnTo>
                      <a:pt x="856" y="798"/>
                    </a:lnTo>
                    <a:lnTo>
                      <a:pt x="859" y="799"/>
                    </a:lnTo>
                    <a:lnTo>
                      <a:pt x="863" y="800"/>
                    </a:lnTo>
                    <a:lnTo>
                      <a:pt x="866" y="800"/>
                    </a:lnTo>
                    <a:lnTo>
                      <a:pt x="871" y="799"/>
                    </a:lnTo>
                    <a:lnTo>
                      <a:pt x="874" y="797"/>
                    </a:lnTo>
                    <a:lnTo>
                      <a:pt x="876" y="793"/>
                    </a:lnTo>
                    <a:lnTo>
                      <a:pt x="878" y="790"/>
                    </a:lnTo>
                    <a:lnTo>
                      <a:pt x="882" y="778"/>
                    </a:lnTo>
                    <a:lnTo>
                      <a:pt x="886" y="767"/>
                    </a:lnTo>
                    <a:lnTo>
                      <a:pt x="889" y="755"/>
                    </a:lnTo>
                    <a:lnTo>
                      <a:pt x="891" y="743"/>
                    </a:lnTo>
                    <a:lnTo>
                      <a:pt x="891" y="730"/>
                    </a:lnTo>
                    <a:lnTo>
                      <a:pt x="891" y="719"/>
                    </a:lnTo>
                    <a:lnTo>
                      <a:pt x="890" y="707"/>
                    </a:lnTo>
                    <a:lnTo>
                      <a:pt x="889" y="695"/>
                    </a:lnTo>
                    <a:lnTo>
                      <a:pt x="886" y="683"/>
                    </a:lnTo>
                    <a:lnTo>
                      <a:pt x="882" y="671"/>
                    </a:lnTo>
                    <a:lnTo>
                      <a:pt x="877" y="660"/>
                    </a:lnTo>
                    <a:lnTo>
                      <a:pt x="872" y="649"/>
                    </a:lnTo>
                    <a:lnTo>
                      <a:pt x="866" y="638"/>
                    </a:lnTo>
                    <a:lnTo>
                      <a:pt x="859" y="628"/>
                    </a:lnTo>
                    <a:lnTo>
                      <a:pt x="851" y="618"/>
                    </a:lnTo>
                    <a:lnTo>
                      <a:pt x="843" y="6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C00000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32942" y="768803"/>
                <a:ext cx="515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01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5019471" y="969939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09:00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6961" y="2861370"/>
            <a:ext cx="5310013" cy="1128409"/>
            <a:chOff x="581178" y="2922909"/>
            <a:chExt cx="5310013" cy="1128409"/>
          </a:xfrm>
        </p:grpSpPr>
        <p:grpSp>
          <p:nvGrpSpPr>
            <p:cNvPr id="62" name="Group 61"/>
            <p:cNvGrpSpPr/>
            <p:nvPr/>
          </p:nvGrpSpPr>
          <p:grpSpPr>
            <a:xfrm>
              <a:off x="581178" y="2922909"/>
              <a:ext cx="5218889" cy="1128409"/>
              <a:chOff x="724711" y="535021"/>
              <a:chExt cx="5218889" cy="1128409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ound Same Side Corner Rectangle 64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006666"/>
                  </a:gs>
                  <a:gs pos="100000">
                    <a:srgbClr val="00999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614792" y="566624"/>
                <a:ext cx="39591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9797"/>
                    </a:solidFill>
                  </a:rPr>
                  <a:t>Statement by the Minister of Justice and Correctional Services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81318" y="776624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03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2674F81C-FCDE-48BE-B433-F5AC9661EA67}"/>
                </a:ext>
              </a:extLst>
            </p:cNvPr>
            <p:cNvGrpSpPr/>
            <p:nvPr/>
          </p:nvGrpSpPr>
          <p:grpSpPr>
            <a:xfrm>
              <a:off x="5205971" y="3047317"/>
              <a:ext cx="467148" cy="467148"/>
              <a:chOff x="4319588" y="2492375"/>
              <a:chExt cx="287338" cy="287338"/>
            </a:xfrm>
            <a:solidFill>
              <a:schemeClr val="bg1"/>
            </a:solidFill>
          </p:grpSpPr>
          <p:sp>
            <p:nvSpPr>
              <p:cNvPr id="128" name="Freeform 372">
                <a:extLst>
                  <a:ext uri="{FF2B5EF4-FFF2-40B4-BE49-F238E27FC236}">
                    <a16:creationId xmlns="" xmlns:a16="http://schemas.microsoft.com/office/drawing/2014/main" id="{5F47716D-D6BB-4FA1-A0CA-CFB0A6B37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587625"/>
                <a:ext cx="287338" cy="192088"/>
              </a:xfrm>
              <a:custGeom>
                <a:avLst/>
                <a:gdLst>
                  <a:gd name="T0" fmla="*/ 843 w 904"/>
                  <a:gd name="T1" fmla="*/ 572 h 602"/>
                  <a:gd name="T2" fmla="*/ 843 w 904"/>
                  <a:gd name="T3" fmla="*/ 12 h 602"/>
                  <a:gd name="T4" fmla="*/ 841 w 904"/>
                  <a:gd name="T5" fmla="*/ 7 h 602"/>
                  <a:gd name="T6" fmla="*/ 836 w 904"/>
                  <a:gd name="T7" fmla="*/ 3 h 602"/>
                  <a:gd name="T8" fmla="*/ 831 w 904"/>
                  <a:gd name="T9" fmla="*/ 1 h 602"/>
                  <a:gd name="T10" fmla="*/ 708 w 904"/>
                  <a:gd name="T11" fmla="*/ 0 h 602"/>
                  <a:gd name="T12" fmla="*/ 702 w 904"/>
                  <a:gd name="T13" fmla="*/ 2 h 602"/>
                  <a:gd name="T14" fmla="*/ 697 w 904"/>
                  <a:gd name="T15" fmla="*/ 5 h 602"/>
                  <a:gd name="T16" fmla="*/ 694 w 904"/>
                  <a:gd name="T17" fmla="*/ 9 h 602"/>
                  <a:gd name="T18" fmla="*/ 693 w 904"/>
                  <a:gd name="T19" fmla="*/ 16 h 602"/>
                  <a:gd name="T20" fmla="*/ 632 w 904"/>
                  <a:gd name="T21" fmla="*/ 572 h 602"/>
                  <a:gd name="T22" fmla="*/ 632 w 904"/>
                  <a:gd name="T23" fmla="*/ 283 h 602"/>
                  <a:gd name="T24" fmla="*/ 630 w 904"/>
                  <a:gd name="T25" fmla="*/ 277 h 602"/>
                  <a:gd name="T26" fmla="*/ 626 w 904"/>
                  <a:gd name="T27" fmla="*/ 274 h 602"/>
                  <a:gd name="T28" fmla="*/ 621 w 904"/>
                  <a:gd name="T29" fmla="*/ 271 h 602"/>
                  <a:gd name="T30" fmla="*/ 497 w 904"/>
                  <a:gd name="T31" fmla="*/ 271 h 602"/>
                  <a:gd name="T32" fmla="*/ 491 w 904"/>
                  <a:gd name="T33" fmla="*/ 272 h 602"/>
                  <a:gd name="T34" fmla="*/ 487 w 904"/>
                  <a:gd name="T35" fmla="*/ 275 h 602"/>
                  <a:gd name="T36" fmla="*/ 483 w 904"/>
                  <a:gd name="T37" fmla="*/ 281 h 602"/>
                  <a:gd name="T38" fmla="*/ 482 w 904"/>
                  <a:gd name="T39" fmla="*/ 286 h 602"/>
                  <a:gd name="T40" fmla="*/ 421 w 904"/>
                  <a:gd name="T41" fmla="*/ 572 h 602"/>
                  <a:gd name="T42" fmla="*/ 421 w 904"/>
                  <a:gd name="T43" fmla="*/ 193 h 602"/>
                  <a:gd name="T44" fmla="*/ 419 w 904"/>
                  <a:gd name="T45" fmla="*/ 187 h 602"/>
                  <a:gd name="T46" fmla="*/ 415 w 904"/>
                  <a:gd name="T47" fmla="*/ 183 h 602"/>
                  <a:gd name="T48" fmla="*/ 409 w 904"/>
                  <a:gd name="T49" fmla="*/ 181 h 602"/>
                  <a:gd name="T50" fmla="*/ 286 w 904"/>
                  <a:gd name="T51" fmla="*/ 181 h 602"/>
                  <a:gd name="T52" fmla="*/ 281 w 904"/>
                  <a:gd name="T53" fmla="*/ 182 h 602"/>
                  <a:gd name="T54" fmla="*/ 275 w 904"/>
                  <a:gd name="T55" fmla="*/ 185 h 602"/>
                  <a:gd name="T56" fmla="*/ 272 w 904"/>
                  <a:gd name="T57" fmla="*/ 190 h 602"/>
                  <a:gd name="T58" fmla="*/ 271 w 904"/>
                  <a:gd name="T59" fmla="*/ 196 h 602"/>
                  <a:gd name="T60" fmla="*/ 211 w 904"/>
                  <a:gd name="T61" fmla="*/ 572 h 602"/>
                  <a:gd name="T62" fmla="*/ 211 w 904"/>
                  <a:gd name="T63" fmla="*/ 404 h 602"/>
                  <a:gd name="T64" fmla="*/ 209 w 904"/>
                  <a:gd name="T65" fmla="*/ 399 h 602"/>
                  <a:gd name="T66" fmla="*/ 205 w 904"/>
                  <a:gd name="T67" fmla="*/ 394 h 602"/>
                  <a:gd name="T68" fmla="*/ 199 w 904"/>
                  <a:gd name="T69" fmla="*/ 392 h 602"/>
                  <a:gd name="T70" fmla="*/ 76 w 904"/>
                  <a:gd name="T71" fmla="*/ 391 h 602"/>
                  <a:gd name="T72" fmla="*/ 69 w 904"/>
                  <a:gd name="T73" fmla="*/ 392 h 602"/>
                  <a:gd name="T74" fmla="*/ 65 w 904"/>
                  <a:gd name="T75" fmla="*/ 396 h 602"/>
                  <a:gd name="T76" fmla="*/ 62 w 904"/>
                  <a:gd name="T77" fmla="*/ 401 h 602"/>
                  <a:gd name="T78" fmla="*/ 61 w 904"/>
                  <a:gd name="T79" fmla="*/ 406 h 602"/>
                  <a:gd name="T80" fmla="*/ 15 w 904"/>
                  <a:gd name="T81" fmla="*/ 572 h 602"/>
                  <a:gd name="T82" fmla="*/ 9 w 904"/>
                  <a:gd name="T83" fmla="*/ 573 h 602"/>
                  <a:gd name="T84" fmla="*/ 5 w 904"/>
                  <a:gd name="T85" fmla="*/ 577 h 602"/>
                  <a:gd name="T86" fmla="*/ 2 w 904"/>
                  <a:gd name="T87" fmla="*/ 581 h 602"/>
                  <a:gd name="T88" fmla="*/ 0 w 904"/>
                  <a:gd name="T89" fmla="*/ 587 h 602"/>
                  <a:gd name="T90" fmla="*/ 2 w 904"/>
                  <a:gd name="T91" fmla="*/ 593 h 602"/>
                  <a:gd name="T92" fmla="*/ 5 w 904"/>
                  <a:gd name="T93" fmla="*/ 598 h 602"/>
                  <a:gd name="T94" fmla="*/ 9 w 904"/>
                  <a:gd name="T95" fmla="*/ 601 h 602"/>
                  <a:gd name="T96" fmla="*/ 15 w 904"/>
                  <a:gd name="T97" fmla="*/ 602 h 602"/>
                  <a:gd name="T98" fmla="*/ 196 w 904"/>
                  <a:gd name="T99" fmla="*/ 602 h 602"/>
                  <a:gd name="T100" fmla="*/ 406 w 904"/>
                  <a:gd name="T101" fmla="*/ 602 h 602"/>
                  <a:gd name="T102" fmla="*/ 617 w 904"/>
                  <a:gd name="T103" fmla="*/ 602 h 602"/>
                  <a:gd name="T104" fmla="*/ 828 w 904"/>
                  <a:gd name="T105" fmla="*/ 602 h 602"/>
                  <a:gd name="T106" fmla="*/ 891 w 904"/>
                  <a:gd name="T107" fmla="*/ 602 h 602"/>
                  <a:gd name="T108" fmla="*/ 896 w 904"/>
                  <a:gd name="T109" fmla="*/ 600 h 602"/>
                  <a:gd name="T110" fmla="*/ 901 w 904"/>
                  <a:gd name="T111" fmla="*/ 596 h 602"/>
                  <a:gd name="T112" fmla="*/ 903 w 904"/>
                  <a:gd name="T113" fmla="*/ 591 h 602"/>
                  <a:gd name="T114" fmla="*/ 903 w 904"/>
                  <a:gd name="T115" fmla="*/ 584 h 602"/>
                  <a:gd name="T116" fmla="*/ 901 w 904"/>
                  <a:gd name="T117" fmla="*/ 579 h 602"/>
                  <a:gd name="T118" fmla="*/ 896 w 904"/>
                  <a:gd name="T119" fmla="*/ 575 h 602"/>
                  <a:gd name="T120" fmla="*/ 891 w 904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4" h="602">
                    <a:moveTo>
                      <a:pt x="889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3" y="12"/>
                    </a:lnTo>
                    <a:lnTo>
                      <a:pt x="842" y="9"/>
                    </a:lnTo>
                    <a:lnTo>
                      <a:pt x="841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4" y="2"/>
                    </a:lnTo>
                    <a:lnTo>
                      <a:pt x="831" y="1"/>
                    </a:lnTo>
                    <a:lnTo>
                      <a:pt x="828" y="1"/>
                    </a:lnTo>
                    <a:lnTo>
                      <a:pt x="708" y="0"/>
                    </a:lnTo>
                    <a:lnTo>
                      <a:pt x="704" y="1"/>
                    </a:lnTo>
                    <a:lnTo>
                      <a:pt x="702" y="2"/>
                    </a:lnTo>
                    <a:lnTo>
                      <a:pt x="699" y="3"/>
                    </a:lnTo>
                    <a:lnTo>
                      <a:pt x="697" y="5"/>
                    </a:lnTo>
                    <a:lnTo>
                      <a:pt x="695" y="7"/>
                    </a:lnTo>
                    <a:lnTo>
                      <a:pt x="694" y="9"/>
                    </a:lnTo>
                    <a:lnTo>
                      <a:pt x="693" y="12"/>
                    </a:lnTo>
                    <a:lnTo>
                      <a:pt x="693" y="16"/>
                    </a:lnTo>
                    <a:lnTo>
                      <a:pt x="693" y="572"/>
                    </a:lnTo>
                    <a:lnTo>
                      <a:pt x="632" y="572"/>
                    </a:lnTo>
                    <a:lnTo>
                      <a:pt x="632" y="286"/>
                    </a:lnTo>
                    <a:lnTo>
                      <a:pt x="632" y="283"/>
                    </a:lnTo>
                    <a:lnTo>
                      <a:pt x="631" y="281"/>
                    </a:lnTo>
                    <a:lnTo>
                      <a:pt x="630" y="277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3" y="272"/>
                    </a:lnTo>
                    <a:lnTo>
                      <a:pt x="621" y="271"/>
                    </a:lnTo>
                    <a:lnTo>
                      <a:pt x="617" y="271"/>
                    </a:lnTo>
                    <a:lnTo>
                      <a:pt x="497" y="271"/>
                    </a:lnTo>
                    <a:lnTo>
                      <a:pt x="494" y="271"/>
                    </a:lnTo>
                    <a:lnTo>
                      <a:pt x="491" y="272"/>
                    </a:lnTo>
                    <a:lnTo>
                      <a:pt x="489" y="274"/>
                    </a:lnTo>
                    <a:lnTo>
                      <a:pt x="487" y="275"/>
                    </a:lnTo>
                    <a:lnTo>
                      <a:pt x="484" y="277"/>
                    </a:lnTo>
                    <a:lnTo>
                      <a:pt x="483" y="281"/>
                    </a:lnTo>
                    <a:lnTo>
                      <a:pt x="482" y="283"/>
                    </a:lnTo>
                    <a:lnTo>
                      <a:pt x="482" y="286"/>
                    </a:lnTo>
                    <a:lnTo>
                      <a:pt x="482" y="572"/>
                    </a:lnTo>
                    <a:lnTo>
                      <a:pt x="421" y="572"/>
                    </a:lnTo>
                    <a:lnTo>
                      <a:pt x="421" y="196"/>
                    </a:lnTo>
                    <a:lnTo>
                      <a:pt x="421" y="193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3" y="182"/>
                    </a:lnTo>
                    <a:lnTo>
                      <a:pt x="409" y="181"/>
                    </a:lnTo>
                    <a:lnTo>
                      <a:pt x="406" y="181"/>
                    </a:lnTo>
                    <a:lnTo>
                      <a:pt x="286" y="181"/>
                    </a:lnTo>
                    <a:lnTo>
                      <a:pt x="283" y="181"/>
                    </a:lnTo>
                    <a:lnTo>
                      <a:pt x="281" y="182"/>
                    </a:lnTo>
                    <a:lnTo>
                      <a:pt x="277" y="183"/>
                    </a:lnTo>
                    <a:lnTo>
                      <a:pt x="275" y="185"/>
                    </a:lnTo>
                    <a:lnTo>
                      <a:pt x="273" y="187"/>
                    </a:lnTo>
                    <a:lnTo>
                      <a:pt x="272" y="190"/>
                    </a:lnTo>
                    <a:lnTo>
                      <a:pt x="271" y="193"/>
                    </a:lnTo>
                    <a:lnTo>
                      <a:pt x="271" y="196"/>
                    </a:lnTo>
                    <a:lnTo>
                      <a:pt x="271" y="572"/>
                    </a:lnTo>
                    <a:lnTo>
                      <a:pt x="211" y="572"/>
                    </a:lnTo>
                    <a:lnTo>
                      <a:pt x="211" y="406"/>
                    </a:lnTo>
                    <a:lnTo>
                      <a:pt x="211" y="404"/>
                    </a:lnTo>
                    <a:lnTo>
                      <a:pt x="210" y="401"/>
                    </a:lnTo>
                    <a:lnTo>
                      <a:pt x="209" y="399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3"/>
                    </a:lnTo>
                    <a:lnTo>
                      <a:pt x="199" y="392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2"/>
                    </a:lnTo>
                    <a:lnTo>
                      <a:pt x="69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9"/>
                    </a:lnTo>
                    <a:lnTo>
                      <a:pt x="62" y="401"/>
                    </a:lnTo>
                    <a:lnTo>
                      <a:pt x="61" y="404"/>
                    </a:lnTo>
                    <a:lnTo>
                      <a:pt x="61" y="406"/>
                    </a:lnTo>
                    <a:lnTo>
                      <a:pt x="61" y="572"/>
                    </a:lnTo>
                    <a:lnTo>
                      <a:pt x="15" y="572"/>
                    </a:lnTo>
                    <a:lnTo>
                      <a:pt x="13" y="572"/>
                    </a:lnTo>
                    <a:lnTo>
                      <a:pt x="9" y="573"/>
                    </a:lnTo>
                    <a:lnTo>
                      <a:pt x="7" y="575"/>
                    </a:lnTo>
                    <a:lnTo>
                      <a:pt x="5" y="577"/>
                    </a:lnTo>
                    <a:lnTo>
                      <a:pt x="3" y="579"/>
                    </a:lnTo>
                    <a:lnTo>
                      <a:pt x="2" y="581"/>
                    </a:lnTo>
                    <a:lnTo>
                      <a:pt x="1" y="584"/>
                    </a:lnTo>
                    <a:lnTo>
                      <a:pt x="0" y="587"/>
                    </a:lnTo>
                    <a:lnTo>
                      <a:pt x="1" y="591"/>
                    </a:lnTo>
                    <a:lnTo>
                      <a:pt x="2" y="593"/>
                    </a:lnTo>
                    <a:lnTo>
                      <a:pt x="3" y="596"/>
                    </a:lnTo>
                    <a:lnTo>
                      <a:pt x="5" y="598"/>
                    </a:lnTo>
                    <a:lnTo>
                      <a:pt x="7" y="600"/>
                    </a:lnTo>
                    <a:lnTo>
                      <a:pt x="9" y="601"/>
                    </a:lnTo>
                    <a:lnTo>
                      <a:pt x="13" y="602"/>
                    </a:lnTo>
                    <a:lnTo>
                      <a:pt x="15" y="602"/>
                    </a:lnTo>
                    <a:lnTo>
                      <a:pt x="76" y="602"/>
                    </a:lnTo>
                    <a:lnTo>
                      <a:pt x="196" y="602"/>
                    </a:lnTo>
                    <a:lnTo>
                      <a:pt x="286" y="602"/>
                    </a:lnTo>
                    <a:lnTo>
                      <a:pt x="406" y="602"/>
                    </a:lnTo>
                    <a:lnTo>
                      <a:pt x="497" y="602"/>
                    </a:lnTo>
                    <a:lnTo>
                      <a:pt x="617" y="602"/>
                    </a:lnTo>
                    <a:lnTo>
                      <a:pt x="708" y="602"/>
                    </a:lnTo>
                    <a:lnTo>
                      <a:pt x="828" y="602"/>
                    </a:lnTo>
                    <a:lnTo>
                      <a:pt x="889" y="602"/>
                    </a:lnTo>
                    <a:lnTo>
                      <a:pt x="891" y="602"/>
                    </a:lnTo>
                    <a:lnTo>
                      <a:pt x="894" y="601"/>
                    </a:lnTo>
                    <a:lnTo>
                      <a:pt x="896" y="600"/>
                    </a:lnTo>
                    <a:lnTo>
                      <a:pt x="898" y="598"/>
                    </a:lnTo>
                    <a:lnTo>
                      <a:pt x="901" y="596"/>
                    </a:lnTo>
                    <a:lnTo>
                      <a:pt x="902" y="593"/>
                    </a:lnTo>
                    <a:lnTo>
                      <a:pt x="903" y="591"/>
                    </a:lnTo>
                    <a:lnTo>
                      <a:pt x="904" y="587"/>
                    </a:lnTo>
                    <a:lnTo>
                      <a:pt x="903" y="584"/>
                    </a:lnTo>
                    <a:lnTo>
                      <a:pt x="902" y="581"/>
                    </a:lnTo>
                    <a:lnTo>
                      <a:pt x="901" y="579"/>
                    </a:lnTo>
                    <a:lnTo>
                      <a:pt x="898" y="577"/>
                    </a:lnTo>
                    <a:lnTo>
                      <a:pt x="896" y="575"/>
                    </a:lnTo>
                    <a:lnTo>
                      <a:pt x="894" y="573"/>
                    </a:lnTo>
                    <a:lnTo>
                      <a:pt x="891" y="572"/>
                    </a:lnTo>
                    <a:lnTo>
                      <a:pt x="889" y="572"/>
                    </a:lnTo>
                    <a:close/>
                  </a:path>
                </a:pathLst>
              </a:custGeom>
              <a:grpFill/>
              <a:ln w="9525">
                <a:solidFill>
                  <a:srgbClr val="00979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 373">
                <a:extLst>
                  <a:ext uri="{FF2B5EF4-FFF2-40B4-BE49-F238E27FC236}">
                    <a16:creationId xmlns="" xmlns:a16="http://schemas.microsoft.com/office/drawing/2014/main" id="{3F13838D-42D1-471A-8F29-206F8DAD9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38" y="2492375"/>
                <a:ext cx="252413" cy="157163"/>
              </a:xfrm>
              <a:custGeom>
                <a:avLst/>
                <a:gdLst>
                  <a:gd name="T0" fmla="*/ 77 w 797"/>
                  <a:gd name="T1" fmla="*/ 494 h 497"/>
                  <a:gd name="T2" fmla="*/ 97 w 797"/>
                  <a:gd name="T3" fmla="*/ 483 h 497"/>
                  <a:gd name="T4" fmla="*/ 112 w 797"/>
                  <a:gd name="T5" fmla="*/ 466 h 497"/>
                  <a:gd name="T6" fmla="*/ 120 w 797"/>
                  <a:gd name="T7" fmla="*/ 443 h 497"/>
                  <a:gd name="T8" fmla="*/ 116 w 797"/>
                  <a:gd name="T9" fmla="*/ 416 h 497"/>
                  <a:gd name="T10" fmla="*/ 267 w 797"/>
                  <a:gd name="T11" fmla="*/ 298 h 497"/>
                  <a:gd name="T12" fmla="*/ 300 w 797"/>
                  <a:gd name="T13" fmla="*/ 299 h 497"/>
                  <a:gd name="T14" fmla="*/ 325 w 797"/>
                  <a:gd name="T15" fmla="*/ 287 h 497"/>
                  <a:gd name="T16" fmla="*/ 451 w 797"/>
                  <a:gd name="T17" fmla="*/ 327 h 497"/>
                  <a:gd name="T18" fmla="*/ 454 w 797"/>
                  <a:gd name="T19" fmla="*/ 349 h 497"/>
                  <a:gd name="T20" fmla="*/ 464 w 797"/>
                  <a:gd name="T21" fmla="*/ 369 h 497"/>
                  <a:gd name="T22" fmla="*/ 482 w 797"/>
                  <a:gd name="T23" fmla="*/ 384 h 497"/>
                  <a:gd name="T24" fmla="*/ 505 w 797"/>
                  <a:gd name="T25" fmla="*/ 391 h 497"/>
                  <a:gd name="T26" fmla="*/ 529 w 797"/>
                  <a:gd name="T27" fmla="*/ 389 h 497"/>
                  <a:gd name="T28" fmla="*/ 550 w 797"/>
                  <a:gd name="T29" fmla="*/ 378 h 497"/>
                  <a:gd name="T30" fmla="*/ 564 w 797"/>
                  <a:gd name="T31" fmla="*/ 360 h 497"/>
                  <a:gd name="T32" fmla="*/ 571 w 797"/>
                  <a:gd name="T33" fmla="*/ 337 h 497"/>
                  <a:gd name="T34" fmla="*/ 565 w 797"/>
                  <a:gd name="T35" fmla="*/ 304 h 497"/>
                  <a:gd name="T36" fmla="*/ 724 w 797"/>
                  <a:gd name="T37" fmla="*/ 119 h 497"/>
                  <a:gd name="T38" fmla="*/ 750 w 797"/>
                  <a:gd name="T39" fmla="*/ 119 h 497"/>
                  <a:gd name="T40" fmla="*/ 771 w 797"/>
                  <a:gd name="T41" fmla="*/ 110 h 497"/>
                  <a:gd name="T42" fmla="*/ 787 w 797"/>
                  <a:gd name="T43" fmla="*/ 94 h 497"/>
                  <a:gd name="T44" fmla="*/ 796 w 797"/>
                  <a:gd name="T45" fmla="*/ 72 h 497"/>
                  <a:gd name="T46" fmla="*/ 796 w 797"/>
                  <a:gd name="T47" fmla="*/ 48 h 497"/>
                  <a:gd name="T48" fmla="*/ 787 w 797"/>
                  <a:gd name="T49" fmla="*/ 27 h 497"/>
                  <a:gd name="T50" fmla="*/ 771 w 797"/>
                  <a:gd name="T51" fmla="*/ 10 h 497"/>
                  <a:gd name="T52" fmla="*/ 750 w 797"/>
                  <a:gd name="T53" fmla="*/ 1 h 497"/>
                  <a:gd name="T54" fmla="*/ 725 w 797"/>
                  <a:gd name="T55" fmla="*/ 1 h 497"/>
                  <a:gd name="T56" fmla="*/ 703 w 797"/>
                  <a:gd name="T57" fmla="*/ 10 h 497"/>
                  <a:gd name="T58" fmla="*/ 687 w 797"/>
                  <a:gd name="T59" fmla="*/ 27 h 497"/>
                  <a:gd name="T60" fmla="*/ 678 w 797"/>
                  <a:gd name="T61" fmla="*/ 48 h 497"/>
                  <a:gd name="T62" fmla="*/ 680 w 797"/>
                  <a:gd name="T63" fmla="*/ 79 h 497"/>
                  <a:gd name="T64" fmla="*/ 531 w 797"/>
                  <a:gd name="T65" fmla="*/ 275 h 497"/>
                  <a:gd name="T66" fmla="*/ 504 w 797"/>
                  <a:gd name="T67" fmla="*/ 272 h 497"/>
                  <a:gd name="T68" fmla="*/ 478 w 797"/>
                  <a:gd name="T69" fmla="*/ 281 h 497"/>
                  <a:gd name="T70" fmla="*/ 345 w 797"/>
                  <a:gd name="T71" fmla="*/ 248 h 497"/>
                  <a:gd name="T72" fmla="*/ 344 w 797"/>
                  <a:gd name="T73" fmla="*/ 229 h 497"/>
                  <a:gd name="T74" fmla="*/ 336 w 797"/>
                  <a:gd name="T75" fmla="*/ 207 h 497"/>
                  <a:gd name="T76" fmla="*/ 319 w 797"/>
                  <a:gd name="T77" fmla="*/ 191 h 497"/>
                  <a:gd name="T78" fmla="*/ 298 w 797"/>
                  <a:gd name="T79" fmla="*/ 181 h 497"/>
                  <a:gd name="T80" fmla="*/ 273 w 797"/>
                  <a:gd name="T81" fmla="*/ 181 h 497"/>
                  <a:gd name="T82" fmla="*/ 252 w 797"/>
                  <a:gd name="T83" fmla="*/ 191 h 497"/>
                  <a:gd name="T84" fmla="*/ 236 w 797"/>
                  <a:gd name="T85" fmla="*/ 207 h 497"/>
                  <a:gd name="T86" fmla="*/ 226 w 797"/>
                  <a:gd name="T87" fmla="*/ 229 h 497"/>
                  <a:gd name="T88" fmla="*/ 227 w 797"/>
                  <a:gd name="T89" fmla="*/ 254 h 497"/>
                  <a:gd name="T90" fmla="*/ 86 w 797"/>
                  <a:gd name="T91" fmla="*/ 382 h 497"/>
                  <a:gd name="T92" fmla="*/ 53 w 797"/>
                  <a:gd name="T93" fmla="*/ 377 h 497"/>
                  <a:gd name="T94" fmla="*/ 31 w 797"/>
                  <a:gd name="T95" fmla="*/ 383 h 497"/>
                  <a:gd name="T96" fmla="*/ 13 w 797"/>
                  <a:gd name="T97" fmla="*/ 398 h 497"/>
                  <a:gd name="T98" fmla="*/ 2 w 797"/>
                  <a:gd name="T99" fmla="*/ 419 h 497"/>
                  <a:gd name="T100" fmla="*/ 0 w 797"/>
                  <a:gd name="T101" fmla="*/ 443 h 497"/>
                  <a:gd name="T102" fmla="*/ 6 w 797"/>
                  <a:gd name="T103" fmla="*/ 466 h 497"/>
                  <a:gd name="T104" fmla="*/ 21 w 797"/>
                  <a:gd name="T105" fmla="*/ 483 h 497"/>
                  <a:gd name="T106" fmla="*/ 42 w 797"/>
                  <a:gd name="T107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7" h="497">
                    <a:moveTo>
                      <a:pt x="60" y="497"/>
                    </a:moveTo>
                    <a:lnTo>
                      <a:pt x="65" y="497"/>
                    </a:lnTo>
                    <a:lnTo>
                      <a:pt x="72" y="496"/>
                    </a:lnTo>
                    <a:lnTo>
                      <a:pt x="77" y="494"/>
                    </a:lnTo>
                    <a:lnTo>
                      <a:pt x="83" y="493"/>
                    </a:lnTo>
                    <a:lnTo>
                      <a:pt x="89" y="489"/>
                    </a:lnTo>
                    <a:lnTo>
                      <a:pt x="93" y="486"/>
                    </a:lnTo>
                    <a:lnTo>
                      <a:pt x="97" y="483"/>
                    </a:lnTo>
                    <a:lnTo>
                      <a:pt x="102" y="480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2" y="466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9"/>
                    </a:lnTo>
                    <a:lnTo>
                      <a:pt x="120" y="443"/>
                    </a:lnTo>
                    <a:lnTo>
                      <a:pt x="120" y="437"/>
                    </a:lnTo>
                    <a:lnTo>
                      <a:pt x="119" y="429"/>
                    </a:lnTo>
                    <a:lnTo>
                      <a:pt x="118" y="423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0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7" y="301"/>
                    </a:lnTo>
                    <a:lnTo>
                      <a:pt x="285" y="302"/>
                    </a:lnTo>
                    <a:lnTo>
                      <a:pt x="293" y="301"/>
                    </a:lnTo>
                    <a:lnTo>
                      <a:pt x="300" y="299"/>
                    </a:lnTo>
                    <a:lnTo>
                      <a:pt x="307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7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2"/>
                    </a:lnTo>
                    <a:lnTo>
                      <a:pt x="451" y="337"/>
                    </a:lnTo>
                    <a:lnTo>
                      <a:pt x="452" y="343"/>
                    </a:lnTo>
                    <a:lnTo>
                      <a:pt x="454" y="349"/>
                    </a:lnTo>
                    <a:lnTo>
                      <a:pt x="456" y="354"/>
                    </a:lnTo>
                    <a:lnTo>
                      <a:pt x="458" y="360"/>
                    </a:lnTo>
                    <a:lnTo>
                      <a:pt x="461" y="365"/>
                    </a:lnTo>
                    <a:lnTo>
                      <a:pt x="464" y="369"/>
                    </a:lnTo>
                    <a:lnTo>
                      <a:pt x="469" y="374"/>
                    </a:lnTo>
                    <a:lnTo>
                      <a:pt x="473" y="378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8" y="386"/>
                    </a:lnTo>
                    <a:lnTo>
                      <a:pt x="493" y="389"/>
                    </a:lnTo>
                    <a:lnTo>
                      <a:pt x="499" y="391"/>
                    </a:lnTo>
                    <a:lnTo>
                      <a:pt x="505" y="391"/>
                    </a:lnTo>
                    <a:lnTo>
                      <a:pt x="511" y="392"/>
                    </a:lnTo>
                    <a:lnTo>
                      <a:pt x="518" y="391"/>
                    </a:lnTo>
                    <a:lnTo>
                      <a:pt x="523" y="391"/>
                    </a:lnTo>
                    <a:lnTo>
                      <a:pt x="529" y="389"/>
                    </a:lnTo>
                    <a:lnTo>
                      <a:pt x="535" y="386"/>
                    </a:lnTo>
                    <a:lnTo>
                      <a:pt x="540" y="384"/>
                    </a:lnTo>
                    <a:lnTo>
                      <a:pt x="545" y="381"/>
                    </a:lnTo>
                    <a:lnTo>
                      <a:pt x="550" y="378"/>
                    </a:lnTo>
                    <a:lnTo>
                      <a:pt x="553" y="374"/>
                    </a:lnTo>
                    <a:lnTo>
                      <a:pt x="558" y="369"/>
                    </a:lnTo>
                    <a:lnTo>
                      <a:pt x="561" y="365"/>
                    </a:lnTo>
                    <a:lnTo>
                      <a:pt x="564" y="360"/>
                    </a:lnTo>
                    <a:lnTo>
                      <a:pt x="567" y="354"/>
                    </a:lnTo>
                    <a:lnTo>
                      <a:pt x="568" y="349"/>
                    </a:lnTo>
                    <a:lnTo>
                      <a:pt x="570" y="343"/>
                    </a:lnTo>
                    <a:lnTo>
                      <a:pt x="571" y="337"/>
                    </a:lnTo>
                    <a:lnTo>
                      <a:pt x="571" y="332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60" y="296"/>
                    </a:lnTo>
                    <a:lnTo>
                      <a:pt x="711" y="114"/>
                    </a:lnTo>
                    <a:lnTo>
                      <a:pt x="717" y="117"/>
                    </a:lnTo>
                    <a:lnTo>
                      <a:pt x="724" y="119"/>
                    </a:lnTo>
                    <a:lnTo>
                      <a:pt x="730" y="120"/>
                    </a:lnTo>
                    <a:lnTo>
                      <a:pt x="737" y="120"/>
                    </a:lnTo>
                    <a:lnTo>
                      <a:pt x="743" y="120"/>
                    </a:lnTo>
                    <a:lnTo>
                      <a:pt x="750" y="119"/>
                    </a:lnTo>
                    <a:lnTo>
                      <a:pt x="755" y="118"/>
                    </a:lnTo>
                    <a:lnTo>
                      <a:pt x="760" y="116"/>
                    </a:lnTo>
                    <a:lnTo>
                      <a:pt x="766" y="113"/>
                    </a:lnTo>
                    <a:lnTo>
                      <a:pt x="771" y="110"/>
                    </a:lnTo>
                    <a:lnTo>
                      <a:pt x="775" y="106"/>
                    </a:lnTo>
                    <a:lnTo>
                      <a:pt x="780" y="103"/>
                    </a:lnTo>
                    <a:lnTo>
                      <a:pt x="784" y="99"/>
                    </a:lnTo>
                    <a:lnTo>
                      <a:pt x="787" y="94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5" y="79"/>
                    </a:lnTo>
                    <a:lnTo>
                      <a:pt x="796" y="72"/>
                    </a:lnTo>
                    <a:lnTo>
                      <a:pt x="797" y="67"/>
                    </a:lnTo>
                    <a:lnTo>
                      <a:pt x="797" y="60"/>
                    </a:lnTo>
                    <a:lnTo>
                      <a:pt x="797" y="54"/>
                    </a:lnTo>
                    <a:lnTo>
                      <a:pt x="796" y="48"/>
                    </a:lnTo>
                    <a:lnTo>
                      <a:pt x="795" y="42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7" y="27"/>
                    </a:lnTo>
                    <a:lnTo>
                      <a:pt x="784" y="22"/>
                    </a:lnTo>
                    <a:lnTo>
                      <a:pt x="780" y="17"/>
                    </a:lnTo>
                    <a:lnTo>
                      <a:pt x="775" y="14"/>
                    </a:lnTo>
                    <a:lnTo>
                      <a:pt x="771" y="10"/>
                    </a:lnTo>
                    <a:lnTo>
                      <a:pt x="766" y="8"/>
                    </a:lnTo>
                    <a:lnTo>
                      <a:pt x="760" y="5"/>
                    </a:lnTo>
                    <a:lnTo>
                      <a:pt x="755" y="2"/>
                    </a:lnTo>
                    <a:lnTo>
                      <a:pt x="750" y="1"/>
                    </a:lnTo>
                    <a:lnTo>
                      <a:pt x="743" y="0"/>
                    </a:lnTo>
                    <a:lnTo>
                      <a:pt x="737" y="0"/>
                    </a:lnTo>
                    <a:lnTo>
                      <a:pt x="731" y="0"/>
                    </a:lnTo>
                    <a:lnTo>
                      <a:pt x="725" y="1"/>
                    </a:lnTo>
                    <a:lnTo>
                      <a:pt x="719" y="2"/>
                    </a:lnTo>
                    <a:lnTo>
                      <a:pt x="713" y="5"/>
                    </a:lnTo>
                    <a:lnTo>
                      <a:pt x="709" y="8"/>
                    </a:lnTo>
                    <a:lnTo>
                      <a:pt x="703" y="10"/>
                    </a:lnTo>
                    <a:lnTo>
                      <a:pt x="699" y="14"/>
                    </a:lnTo>
                    <a:lnTo>
                      <a:pt x="695" y="17"/>
                    </a:lnTo>
                    <a:lnTo>
                      <a:pt x="691" y="22"/>
                    </a:lnTo>
                    <a:lnTo>
                      <a:pt x="687" y="27"/>
                    </a:lnTo>
                    <a:lnTo>
                      <a:pt x="684" y="31"/>
                    </a:lnTo>
                    <a:lnTo>
                      <a:pt x="682" y="37"/>
                    </a:lnTo>
                    <a:lnTo>
                      <a:pt x="680" y="42"/>
                    </a:lnTo>
                    <a:lnTo>
                      <a:pt x="678" y="48"/>
                    </a:lnTo>
                    <a:lnTo>
                      <a:pt x="677" y="54"/>
                    </a:lnTo>
                    <a:lnTo>
                      <a:pt x="677" y="60"/>
                    </a:lnTo>
                    <a:lnTo>
                      <a:pt x="678" y="70"/>
                    </a:lnTo>
                    <a:lnTo>
                      <a:pt x="680" y="79"/>
                    </a:lnTo>
                    <a:lnTo>
                      <a:pt x="683" y="87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1" y="275"/>
                    </a:lnTo>
                    <a:lnTo>
                      <a:pt x="524" y="273"/>
                    </a:lnTo>
                    <a:lnTo>
                      <a:pt x="518" y="272"/>
                    </a:lnTo>
                    <a:lnTo>
                      <a:pt x="511" y="271"/>
                    </a:lnTo>
                    <a:lnTo>
                      <a:pt x="504" y="272"/>
                    </a:lnTo>
                    <a:lnTo>
                      <a:pt x="496" y="273"/>
                    </a:lnTo>
                    <a:lnTo>
                      <a:pt x="490" y="275"/>
                    </a:lnTo>
                    <a:lnTo>
                      <a:pt x="484" y="278"/>
                    </a:lnTo>
                    <a:lnTo>
                      <a:pt x="478" y="281"/>
                    </a:lnTo>
                    <a:lnTo>
                      <a:pt x="472" y="286"/>
                    </a:lnTo>
                    <a:lnTo>
                      <a:pt x="467" y="291"/>
                    </a:lnTo>
                    <a:lnTo>
                      <a:pt x="463" y="295"/>
                    </a:lnTo>
                    <a:lnTo>
                      <a:pt x="345" y="248"/>
                    </a:lnTo>
                    <a:lnTo>
                      <a:pt x="345" y="245"/>
                    </a:lnTo>
                    <a:lnTo>
                      <a:pt x="345" y="240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3"/>
                    </a:lnTo>
                    <a:lnTo>
                      <a:pt x="336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1"/>
                    </a:lnTo>
                    <a:lnTo>
                      <a:pt x="292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1"/>
                    </a:lnTo>
                    <a:lnTo>
                      <a:pt x="268" y="184"/>
                    </a:lnTo>
                    <a:lnTo>
                      <a:pt x="262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8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3" y="213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0"/>
                    </a:lnTo>
                    <a:lnTo>
                      <a:pt x="226" y="248"/>
                    </a:lnTo>
                    <a:lnTo>
                      <a:pt x="227" y="254"/>
                    </a:lnTo>
                    <a:lnTo>
                      <a:pt x="229" y="261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2"/>
                    </a:lnTo>
                    <a:lnTo>
                      <a:pt x="78" y="379"/>
                    </a:lnTo>
                    <a:lnTo>
                      <a:pt x="68" y="377"/>
                    </a:lnTo>
                    <a:lnTo>
                      <a:pt x="60" y="377"/>
                    </a:lnTo>
                    <a:lnTo>
                      <a:pt x="53" y="377"/>
                    </a:lnTo>
                    <a:lnTo>
                      <a:pt x="47" y="378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3"/>
                    </a:lnTo>
                    <a:lnTo>
                      <a:pt x="26" y="386"/>
                    </a:lnTo>
                    <a:lnTo>
                      <a:pt x="21" y="391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9" y="402"/>
                    </a:lnTo>
                    <a:lnTo>
                      <a:pt x="6" y="408"/>
                    </a:lnTo>
                    <a:lnTo>
                      <a:pt x="4" y="413"/>
                    </a:lnTo>
                    <a:lnTo>
                      <a:pt x="2" y="419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7"/>
                    </a:lnTo>
                    <a:lnTo>
                      <a:pt x="0" y="443"/>
                    </a:lnTo>
                    <a:lnTo>
                      <a:pt x="1" y="449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6"/>
                    </a:lnTo>
                    <a:lnTo>
                      <a:pt x="9" y="470"/>
                    </a:lnTo>
                    <a:lnTo>
                      <a:pt x="13" y="475"/>
                    </a:lnTo>
                    <a:lnTo>
                      <a:pt x="17" y="480"/>
                    </a:lnTo>
                    <a:lnTo>
                      <a:pt x="21" y="483"/>
                    </a:lnTo>
                    <a:lnTo>
                      <a:pt x="26" y="486"/>
                    </a:lnTo>
                    <a:lnTo>
                      <a:pt x="31" y="489"/>
                    </a:lnTo>
                    <a:lnTo>
                      <a:pt x="36" y="493"/>
                    </a:lnTo>
                    <a:lnTo>
                      <a:pt x="42" y="494"/>
                    </a:lnTo>
                    <a:lnTo>
                      <a:pt x="47" y="496"/>
                    </a:lnTo>
                    <a:lnTo>
                      <a:pt x="53" y="497"/>
                    </a:lnTo>
                    <a:lnTo>
                      <a:pt x="60" y="497"/>
                    </a:lnTo>
                    <a:close/>
                  </a:path>
                </a:pathLst>
              </a:custGeom>
              <a:grpFill/>
              <a:ln w="9525">
                <a:solidFill>
                  <a:srgbClr val="00979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5064468" y="3490516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9797"/>
                  </a:solidFill>
                </a:rPr>
                <a:t>09:45</a:t>
              </a:r>
              <a:endParaRPr lang="en-GB" dirty="0">
                <a:solidFill>
                  <a:srgbClr val="009797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418" y="4134496"/>
            <a:ext cx="5282821" cy="1128409"/>
            <a:chOff x="627306" y="4218816"/>
            <a:chExt cx="5282821" cy="1128409"/>
          </a:xfrm>
        </p:grpSpPr>
        <p:grpSp>
          <p:nvGrpSpPr>
            <p:cNvPr id="82" name="Group 81"/>
            <p:cNvGrpSpPr/>
            <p:nvPr/>
          </p:nvGrpSpPr>
          <p:grpSpPr>
            <a:xfrm>
              <a:off x="627306" y="4218816"/>
              <a:ext cx="5218889" cy="1128409"/>
              <a:chOff x="724711" y="535021"/>
              <a:chExt cx="5218889" cy="1128409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ound Same Side Corner Rectangle 84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003399"/>
                  </a:gs>
                  <a:gs pos="100000">
                    <a:srgbClr val="3366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ight Triangle 85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602004" y="584456"/>
                <a:ext cx="39591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3265CB"/>
                    </a:solidFill>
                  </a:rPr>
                  <a:t>Statement by the Deputy Minister of Correctional Services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982494" y="776457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04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0" name="Freeform 3886">
              <a:extLst>
                <a:ext uri="{FF2B5EF4-FFF2-40B4-BE49-F238E27FC236}">
                  <a16:creationId xmlns="" xmlns:a16="http://schemas.microsoft.com/office/drawing/2014/main" id="{7AFA80F9-0486-433E-93A0-88BDE760D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3753" y="4313700"/>
              <a:ext cx="467148" cy="464564"/>
            </a:xfrm>
            <a:custGeom>
              <a:avLst/>
              <a:gdLst>
                <a:gd name="T0" fmla="*/ 268 w 902"/>
                <a:gd name="T1" fmla="*/ 575 h 901"/>
                <a:gd name="T2" fmla="*/ 207 w 902"/>
                <a:gd name="T3" fmla="*/ 555 h 901"/>
                <a:gd name="T4" fmla="*/ 155 w 902"/>
                <a:gd name="T5" fmla="*/ 520 h 901"/>
                <a:gd name="T6" fmla="*/ 112 w 902"/>
                <a:gd name="T7" fmla="*/ 475 h 901"/>
                <a:gd name="T8" fmla="*/ 81 w 902"/>
                <a:gd name="T9" fmla="*/ 422 h 901"/>
                <a:gd name="T10" fmla="*/ 64 w 902"/>
                <a:gd name="T11" fmla="*/ 360 h 901"/>
                <a:gd name="T12" fmla="*/ 61 w 902"/>
                <a:gd name="T13" fmla="*/ 294 h 901"/>
                <a:gd name="T14" fmla="*/ 76 w 902"/>
                <a:gd name="T15" fmla="*/ 231 h 901"/>
                <a:gd name="T16" fmla="*/ 104 w 902"/>
                <a:gd name="T17" fmla="*/ 175 h 901"/>
                <a:gd name="T18" fmla="*/ 145 w 902"/>
                <a:gd name="T19" fmla="*/ 128 h 901"/>
                <a:gd name="T20" fmla="*/ 197 w 902"/>
                <a:gd name="T21" fmla="*/ 92 h 901"/>
                <a:gd name="T22" fmla="*/ 256 w 902"/>
                <a:gd name="T23" fmla="*/ 69 h 901"/>
                <a:gd name="T24" fmla="*/ 320 w 902"/>
                <a:gd name="T25" fmla="*/ 60 h 901"/>
                <a:gd name="T26" fmla="*/ 385 w 902"/>
                <a:gd name="T27" fmla="*/ 69 h 901"/>
                <a:gd name="T28" fmla="*/ 444 w 902"/>
                <a:gd name="T29" fmla="*/ 92 h 901"/>
                <a:gd name="T30" fmla="*/ 495 w 902"/>
                <a:gd name="T31" fmla="*/ 128 h 901"/>
                <a:gd name="T32" fmla="*/ 537 w 902"/>
                <a:gd name="T33" fmla="*/ 175 h 901"/>
                <a:gd name="T34" fmla="*/ 564 w 902"/>
                <a:gd name="T35" fmla="*/ 231 h 901"/>
                <a:gd name="T36" fmla="*/ 579 w 902"/>
                <a:gd name="T37" fmla="*/ 294 h 901"/>
                <a:gd name="T38" fmla="*/ 577 w 902"/>
                <a:gd name="T39" fmla="*/ 360 h 901"/>
                <a:gd name="T40" fmla="*/ 560 w 902"/>
                <a:gd name="T41" fmla="*/ 422 h 901"/>
                <a:gd name="T42" fmla="*/ 529 w 902"/>
                <a:gd name="T43" fmla="*/ 475 h 901"/>
                <a:gd name="T44" fmla="*/ 486 w 902"/>
                <a:gd name="T45" fmla="*/ 520 h 901"/>
                <a:gd name="T46" fmla="*/ 432 w 902"/>
                <a:gd name="T47" fmla="*/ 555 h 901"/>
                <a:gd name="T48" fmla="*/ 372 w 902"/>
                <a:gd name="T49" fmla="*/ 575 h 901"/>
                <a:gd name="T50" fmla="*/ 320 w 902"/>
                <a:gd name="T51" fmla="*/ 580 h 901"/>
                <a:gd name="T52" fmla="*/ 591 w 902"/>
                <a:gd name="T53" fmla="*/ 491 h 901"/>
                <a:gd name="T54" fmla="*/ 621 w 902"/>
                <a:gd name="T55" fmla="*/ 430 h 901"/>
                <a:gd name="T56" fmla="*/ 637 w 902"/>
                <a:gd name="T57" fmla="*/ 363 h 901"/>
                <a:gd name="T58" fmla="*/ 638 w 902"/>
                <a:gd name="T59" fmla="*/ 288 h 901"/>
                <a:gd name="T60" fmla="*/ 621 w 902"/>
                <a:gd name="T61" fmla="*/ 211 h 901"/>
                <a:gd name="T62" fmla="*/ 586 w 902"/>
                <a:gd name="T63" fmla="*/ 142 h 901"/>
                <a:gd name="T64" fmla="*/ 535 w 902"/>
                <a:gd name="T65" fmla="*/ 83 h 901"/>
                <a:gd name="T66" fmla="*/ 473 w 902"/>
                <a:gd name="T67" fmla="*/ 39 h 901"/>
                <a:gd name="T68" fmla="*/ 400 w 902"/>
                <a:gd name="T69" fmla="*/ 10 h 901"/>
                <a:gd name="T70" fmla="*/ 320 w 902"/>
                <a:gd name="T71" fmla="*/ 0 h 901"/>
                <a:gd name="T72" fmla="*/ 241 w 902"/>
                <a:gd name="T73" fmla="*/ 10 h 901"/>
                <a:gd name="T74" fmla="*/ 168 w 902"/>
                <a:gd name="T75" fmla="*/ 39 h 901"/>
                <a:gd name="T76" fmla="*/ 105 w 902"/>
                <a:gd name="T77" fmla="*/ 83 h 901"/>
                <a:gd name="T78" fmla="*/ 55 w 902"/>
                <a:gd name="T79" fmla="*/ 142 h 901"/>
                <a:gd name="T80" fmla="*/ 20 w 902"/>
                <a:gd name="T81" fmla="*/ 211 h 901"/>
                <a:gd name="T82" fmla="*/ 1 w 902"/>
                <a:gd name="T83" fmla="*/ 288 h 901"/>
                <a:gd name="T84" fmla="*/ 3 w 902"/>
                <a:gd name="T85" fmla="*/ 369 h 901"/>
                <a:gd name="T86" fmla="*/ 25 w 902"/>
                <a:gd name="T87" fmla="*/ 445 h 901"/>
                <a:gd name="T88" fmla="*/ 64 w 902"/>
                <a:gd name="T89" fmla="*/ 512 h 901"/>
                <a:gd name="T90" fmla="*/ 117 w 902"/>
                <a:gd name="T91" fmla="*/ 568 h 901"/>
                <a:gd name="T92" fmla="*/ 182 w 902"/>
                <a:gd name="T93" fmla="*/ 608 h 901"/>
                <a:gd name="T94" fmla="*/ 256 w 902"/>
                <a:gd name="T95" fmla="*/ 634 h 901"/>
                <a:gd name="T96" fmla="*/ 335 w 902"/>
                <a:gd name="T97" fmla="*/ 641 h 901"/>
                <a:gd name="T98" fmla="*/ 405 w 902"/>
                <a:gd name="T99" fmla="*/ 630 h 901"/>
                <a:gd name="T100" fmla="*/ 468 w 902"/>
                <a:gd name="T101" fmla="*/ 604 h 901"/>
                <a:gd name="T102" fmla="*/ 525 w 902"/>
                <a:gd name="T103" fmla="*/ 567 h 901"/>
                <a:gd name="T104" fmla="*/ 871 w 902"/>
                <a:gd name="T105" fmla="*/ 901 h 901"/>
                <a:gd name="T106" fmla="*/ 897 w 902"/>
                <a:gd name="T107" fmla="*/ 888 h 901"/>
                <a:gd name="T108" fmla="*/ 899 w 902"/>
                <a:gd name="T109" fmla="*/ 86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2" h="901">
                  <a:moveTo>
                    <a:pt x="320" y="580"/>
                  </a:moveTo>
                  <a:lnTo>
                    <a:pt x="307" y="580"/>
                  </a:lnTo>
                  <a:lnTo>
                    <a:pt x="294" y="579"/>
                  </a:lnTo>
                  <a:lnTo>
                    <a:pt x="281" y="577"/>
                  </a:lnTo>
                  <a:lnTo>
                    <a:pt x="268" y="575"/>
                  </a:lnTo>
                  <a:lnTo>
                    <a:pt x="256" y="572"/>
                  </a:lnTo>
                  <a:lnTo>
                    <a:pt x="243" y="569"/>
                  </a:lnTo>
                  <a:lnTo>
                    <a:pt x="231" y="564"/>
                  </a:lnTo>
                  <a:lnTo>
                    <a:pt x="219" y="560"/>
                  </a:lnTo>
                  <a:lnTo>
                    <a:pt x="207" y="555"/>
                  </a:lnTo>
                  <a:lnTo>
                    <a:pt x="197" y="549"/>
                  </a:lnTo>
                  <a:lnTo>
                    <a:pt x="186" y="543"/>
                  </a:lnTo>
                  <a:lnTo>
                    <a:pt x="175" y="535"/>
                  </a:lnTo>
                  <a:lnTo>
                    <a:pt x="164" y="529"/>
                  </a:lnTo>
                  <a:lnTo>
                    <a:pt x="155" y="520"/>
                  </a:lnTo>
                  <a:lnTo>
                    <a:pt x="145" y="513"/>
                  </a:lnTo>
                  <a:lnTo>
                    <a:pt x="136" y="504"/>
                  </a:lnTo>
                  <a:lnTo>
                    <a:pt x="128" y="495"/>
                  </a:lnTo>
                  <a:lnTo>
                    <a:pt x="119" y="486"/>
                  </a:lnTo>
                  <a:lnTo>
                    <a:pt x="112" y="475"/>
                  </a:lnTo>
                  <a:lnTo>
                    <a:pt x="104" y="466"/>
                  </a:lnTo>
                  <a:lnTo>
                    <a:pt x="98" y="455"/>
                  </a:lnTo>
                  <a:lnTo>
                    <a:pt x="91" y="444"/>
                  </a:lnTo>
                  <a:lnTo>
                    <a:pt x="86" y="432"/>
                  </a:lnTo>
                  <a:lnTo>
                    <a:pt x="81" y="422"/>
                  </a:lnTo>
                  <a:lnTo>
                    <a:pt x="76" y="410"/>
                  </a:lnTo>
                  <a:lnTo>
                    <a:pt x="72" y="397"/>
                  </a:lnTo>
                  <a:lnTo>
                    <a:pt x="69" y="385"/>
                  </a:lnTo>
                  <a:lnTo>
                    <a:pt x="66" y="372"/>
                  </a:lnTo>
                  <a:lnTo>
                    <a:pt x="64" y="360"/>
                  </a:lnTo>
                  <a:lnTo>
                    <a:pt x="61" y="347"/>
                  </a:lnTo>
                  <a:lnTo>
                    <a:pt x="60" y="334"/>
                  </a:lnTo>
                  <a:lnTo>
                    <a:pt x="60" y="320"/>
                  </a:lnTo>
                  <a:lnTo>
                    <a:pt x="60" y="307"/>
                  </a:lnTo>
                  <a:lnTo>
                    <a:pt x="61" y="294"/>
                  </a:lnTo>
                  <a:lnTo>
                    <a:pt x="64" y="281"/>
                  </a:lnTo>
                  <a:lnTo>
                    <a:pt x="66" y="268"/>
                  </a:lnTo>
                  <a:lnTo>
                    <a:pt x="69" y="256"/>
                  </a:lnTo>
                  <a:lnTo>
                    <a:pt x="72" y="243"/>
                  </a:lnTo>
                  <a:lnTo>
                    <a:pt x="76" y="231"/>
                  </a:lnTo>
                  <a:lnTo>
                    <a:pt x="81" y="219"/>
                  </a:lnTo>
                  <a:lnTo>
                    <a:pt x="86" y="207"/>
                  </a:lnTo>
                  <a:lnTo>
                    <a:pt x="91" y="197"/>
                  </a:lnTo>
                  <a:lnTo>
                    <a:pt x="98" y="186"/>
                  </a:lnTo>
                  <a:lnTo>
                    <a:pt x="104" y="175"/>
                  </a:lnTo>
                  <a:lnTo>
                    <a:pt x="112" y="164"/>
                  </a:lnTo>
                  <a:lnTo>
                    <a:pt x="119" y="155"/>
                  </a:lnTo>
                  <a:lnTo>
                    <a:pt x="128" y="145"/>
                  </a:lnTo>
                  <a:lnTo>
                    <a:pt x="136" y="137"/>
                  </a:lnTo>
                  <a:lnTo>
                    <a:pt x="145" y="128"/>
                  </a:lnTo>
                  <a:lnTo>
                    <a:pt x="155" y="119"/>
                  </a:lnTo>
                  <a:lnTo>
                    <a:pt x="164" y="112"/>
                  </a:lnTo>
                  <a:lnTo>
                    <a:pt x="175" y="104"/>
                  </a:lnTo>
                  <a:lnTo>
                    <a:pt x="186" y="98"/>
                  </a:lnTo>
                  <a:lnTo>
                    <a:pt x="197" y="92"/>
                  </a:lnTo>
                  <a:lnTo>
                    <a:pt x="207" y="86"/>
                  </a:lnTo>
                  <a:lnTo>
                    <a:pt x="219" y="81"/>
                  </a:lnTo>
                  <a:lnTo>
                    <a:pt x="231" y="77"/>
                  </a:lnTo>
                  <a:lnTo>
                    <a:pt x="243" y="72"/>
                  </a:lnTo>
                  <a:lnTo>
                    <a:pt x="256" y="69"/>
                  </a:lnTo>
                  <a:lnTo>
                    <a:pt x="268" y="66"/>
                  </a:lnTo>
                  <a:lnTo>
                    <a:pt x="281" y="64"/>
                  </a:lnTo>
                  <a:lnTo>
                    <a:pt x="294" y="61"/>
                  </a:lnTo>
                  <a:lnTo>
                    <a:pt x="307" y="60"/>
                  </a:lnTo>
                  <a:lnTo>
                    <a:pt x="320" y="60"/>
                  </a:lnTo>
                  <a:lnTo>
                    <a:pt x="334" y="60"/>
                  </a:lnTo>
                  <a:lnTo>
                    <a:pt x="347" y="61"/>
                  </a:lnTo>
                  <a:lnTo>
                    <a:pt x="360" y="64"/>
                  </a:lnTo>
                  <a:lnTo>
                    <a:pt x="372" y="66"/>
                  </a:lnTo>
                  <a:lnTo>
                    <a:pt x="385" y="69"/>
                  </a:lnTo>
                  <a:lnTo>
                    <a:pt x="397" y="72"/>
                  </a:lnTo>
                  <a:lnTo>
                    <a:pt x="410" y="77"/>
                  </a:lnTo>
                  <a:lnTo>
                    <a:pt x="422" y="81"/>
                  </a:lnTo>
                  <a:lnTo>
                    <a:pt x="432" y="86"/>
                  </a:lnTo>
                  <a:lnTo>
                    <a:pt x="444" y="92"/>
                  </a:lnTo>
                  <a:lnTo>
                    <a:pt x="455" y="98"/>
                  </a:lnTo>
                  <a:lnTo>
                    <a:pt x="466" y="104"/>
                  </a:lnTo>
                  <a:lnTo>
                    <a:pt x="475" y="112"/>
                  </a:lnTo>
                  <a:lnTo>
                    <a:pt x="486" y="119"/>
                  </a:lnTo>
                  <a:lnTo>
                    <a:pt x="495" y="128"/>
                  </a:lnTo>
                  <a:lnTo>
                    <a:pt x="504" y="137"/>
                  </a:lnTo>
                  <a:lnTo>
                    <a:pt x="513" y="145"/>
                  </a:lnTo>
                  <a:lnTo>
                    <a:pt x="522" y="155"/>
                  </a:lnTo>
                  <a:lnTo>
                    <a:pt x="529" y="164"/>
                  </a:lnTo>
                  <a:lnTo>
                    <a:pt x="537" y="175"/>
                  </a:lnTo>
                  <a:lnTo>
                    <a:pt x="543" y="186"/>
                  </a:lnTo>
                  <a:lnTo>
                    <a:pt x="549" y="197"/>
                  </a:lnTo>
                  <a:lnTo>
                    <a:pt x="555" y="207"/>
                  </a:lnTo>
                  <a:lnTo>
                    <a:pt x="560" y="219"/>
                  </a:lnTo>
                  <a:lnTo>
                    <a:pt x="564" y="231"/>
                  </a:lnTo>
                  <a:lnTo>
                    <a:pt x="569" y="243"/>
                  </a:lnTo>
                  <a:lnTo>
                    <a:pt x="572" y="256"/>
                  </a:lnTo>
                  <a:lnTo>
                    <a:pt x="575" y="268"/>
                  </a:lnTo>
                  <a:lnTo>
                    <a:pt x="577" y="281"/>
                  </a:lnTo>
                  <a:lnTo>
                    <a:pt x="579" y="294"/>
                  </a:lnTo>
                  <a:lnTo>
                    <a:pt x="580" y="307"/>
                  </a:lnTo>
                  <a:lnTo>
                    <a:pt x="580" y="320"/>
                  </a:lnTo>
                  <a:lnTo>
                    <a:pt x="580" y="334"/>
                  </a:lnTo>
                  <a:lnTo>
                    <a:pt x="579" y="347"/>
                  </a:lnTo>
                  <a:lnTo>
                    <a:pt x="577" y="360"/>
                  </a:lnTo>
                  <a:lnTo>
                    <a:pt x="575" y="372"/>
                  </a:lnTo>
                  <a:lnTo>
                    <a:pt x="572" y="385"/>
                  </a:lnTo>
                  <a:lnTo>
                    <a:pt x="569" y="397"/>
                  </a:lnTo>
                  <a:lnTo>
                    <a:pt x="564" y="410"/>
                  </a:lnTo>
                  <a:lnTo>
                    <a:pt x="560" y="422"/>
                  </a:lnTo>
                  <a:lnTo>
                    <a:pt x="555" y="432"/>
                  </a:lnTo>
                  <a:lnTo>
                    <a:pt x="549" y="444"/>
                  </a:lnTo>
                  <a:lnTo>
                    <a:pt x="543" y="455"/>
                  </a:lnTo>
                  <a:lnTo>
                    <a:pt x="537" y="466"/>
                  </a:lnTo>
                  <a:lnTo>
                    <a:pt x="529" y="475"/>
                  </a:lnTo>
                  <a:lnTo>
                    <a:pt x="522" y="486"/>
                  </a:lnTo>
                  <a:lnTo>
                    <a:pt x="513" y="495"/>
                  </a:lnTo>
                  <a:lnTo>
                    <a:pt x="504" y="504"/>
                  </a:lnTo>
                  <a:lnTo>
                    <a:pt x="495" y="513"/>
                  </a:lnTo>
                  <a:lnTo>
                    <a:pt x="486" y="520"/>
                  </a:lnTo>
                  <a:lnTo>
                    <a:pt x="475" y="529"/>
                  </a:lnTo>
                  <a:lnTo>
                    <a:pt x="466" y="535"/>
                  </a:lnTo>
                  <a:lnTo>
                    <a:pt x="455" y="543"/>
                  </a:lnTo>
                  <a:lnTo>
                    <a:pt x="444" y="549"/>
                  </a:lnTo>
                  <a:lnTo>
                    <a:pt x="432" y="555"/>
                  </a:lnTo>
                  <a:lnTo>
                    <a:pt x="422" y="560"/>
                  </a:lnTo>
                  <a:lnTo>
                    <a:pt x="410" y="564"/>
                  </a:lnTo>
                  <a:lnTo>
                    <a:pt x="397" y="569"/>
                  </a:lnTo>
                  <a:lnTo>
                    <a:pt x="385" y="572"/>
                  </a:lnTo>
                  <a:lnTo>
                    <a:pt x="372" y="575"/>
                  </a:lnTo>
                  <a:lnTo>
                    <a:pt x="360" y="577"/>
                  </a:lnTo>
                  <a:lnTo>
                    <a:pt x="347" y="579"/>
                  </a:lnTo>
                  <a:lnTo>
                    <a:pt x="334" y="580"/>
                  </a:lnTo>
                  <a:lnTo>
                    <a:pt x="320" y="580"/>
                  </a:lnTo>
                  <a:lnTo>
                    <a:pt x="320" y="580"/>
                  </a:lnTo>
                  <a:close/>
                  <a:moveTo>
                    <a:pt x="893" y="851"/>
                  </a:moveTo>
                  <a:lnTo>
                    <a:pt x="567" y="525"/>
                  </a:lnTo>
                  <a:lnTo>
                    <a:pt x="575" y="514"/>
                  </a:lnTo>
                  <a:lnTo>
                    <a:pt x="584" y="503"/>
                  </a:lnTo>
                  <a:lnTo>
                    <a:pt x="591" y="491"/>
                  </a:lnTo>
                  <a:lnTo>
                    <a:pt x="598" y="480"/>
                  </a:lnTo>
                  <a:lnTo>
                    <a:pt x="604" y="468"/>
                  </a:lnTo>
                  <a:lnTo>
                    <a:pt x="611" y="456"/>
                  </a:lnTo>
                  <a:lnTo>
                    <a:pt x="616" y="443"/>
                  </a:lnTo>
                  <a:lnTo>
                    <a:pt x="621" y="430"/>
                  </a:lnTo>
                  <a:lnTo>
                    <a:pt x="626" y="417"/>
                  </a:lnTo>
                  <a:lnTo>
                    <a:pt x="630" y="405"/>
                  </a:lnTo>
                  <a:lnTo>
                    <a:pt x="633" y="391"/>
                  </a:lnTo>
                  <a:lnTo>
                    <a:pt x="635" y="377"/>
                  </a:lnTo>
                  <a:lnTo>
                    <a:pt x="637" y="363"/>
                  </a:lnTo>
                  <a:lnTo>
                    <a:pt x="639" y="349"/>
                  </a:lnTo>
                  <a:lnTo>
                    <a:pt x="641" y="335"/>
                  </a:lnTo>
                  <a:lnTo>
                    <a:pt x="641" y="320"/>
                  </a:lnTo>
                  <a:lnTo>
                    <a:pt x="641" y="304"/>
                  </a:lnTo>
                  <a:lnTo>
                    <a:pt x="638" y="288"/>
                  </a:lnTo>
                  <a:lnTo>
                    <a:pt x="637" y="272"/>
                  </a:lnTo>
                  <a:lnTo>
                    <a:pt x="634" y="256"/>
                  </a:lnTo>
                  <a:lnTo>
                    <a:pt x="631" y="241"/>
                  </a:lnTo>
                  <a:lnTo>
                    <a:pt x="627" y="226"/>
                  </a:lnTo>
                  <a:lnTo>
                    <a:pt x="621" y="211"/>
                  </a:lnTo>
                  <a:lnTo>
                    <a:pt x="616" y="196"/>
                  </a:lnTo>
                  <a:lnTo>
                    <a:pt x="609" y="182"/>
                  </a:lnTo>
                  <a:lnTo>
                    <a:pt x="602" y="168"/>
                  </a:lnTo>
                  <a:lnTo>
                    <a:pt x="594" y="155"/>
                  </a:lnTo>
                  <a:lnTo>
                    <a:pt x="586" y="142"/>
                  </a:lnTo>
                  <a:lnTo>
                    <a:pt x="577" y="129"/>
                  </a:lnTo>
                  <a:lnTo>
                    <a:pt x="568" y="117"/>
                  </a:lnTo>
                  <a:lnTo>
                    <a:pt x="557" y="105"/>
                  </a:lnTo>
                  <a:lnTo>
                    <a:pt x="546" y="94"/>
                  </a:lnTo>
                  <a:lnTo>
                    <a:pt x="535" y="83"/>
                  </a:lnTo>
                  <a:lnTo>
                    <a:pt x="524" y="73"/>
                  </a:lnTo>
                  <a:lnTo>
                    <a:pt x="512" y="64"/>
                  </a:lnTo>
                  <a:lnTo>
                    <a:pt x="499" y="55"/>
                  </a:lnTo>
                  <a:lnTo>
                    <a:pt x="486" y="46"/>
                  </a:lnTo>
                  <a:lnTo>
                    <a:pt x="473" y="39"/>
                  </a:lnTo>
                  <a:lnTo>
                    <a:pt x="459" y="31"/>
                  </a:lnTo>
                  <a:lnTo>
                    <a:pt x="445" y="25"/>
                  </a:lnTo>
                  <a:lnTo>
                    <a:pt x="430" y="20"/>
                  </a:lnTo>
                  <a:lnTo>
                    <a:pt x="415" y="14"/>
                  </a:lnTo>
                  <a:lnTo>
                    <a:pt x="400" y="10"/>
                  </a:lnTo>
                  <a:lnTo>
                    <a:pt x="385" y="7"/>
                  </a:lnTo>
                  <a:lnTo>
                    <a:pt x="369" y="4"/>
                  </a:lnTo>
                  <a:lnTo>
                    <a:pt x="353" y="1"/>
                  </a:lnTo>
                  <a:lnTo>
                    <a:pt x="337" y="0"/>
                  </a:lnTo>
                  <a:lnTo>
                    <a:pt x="320" y="0"/>
                  </a:lnTo>
                  <a:lnTo>
                    <a:pt x="304" y="0"/>
                  </a:lnTo>
                  <a:lnTo>
                    <a:pt x="288" y="1"/>
                  </a:lnTo>
                  <a:lnTo>
                    <a:pt x="272" y="4"/>
                  </a:lnTo>
                  <a:lnTo>
                    <a:pt x="256" y="7"/>
                  </a:lnTo>
                  <a:lnTo>
                    <a:pt x="241" y="10"/>
                  </a:lnTo>
                  <a:lnTo>
                    <a:pt x="225" y="14"/>
                  </a:lnTo>
                  <a:lnTo>
                    <a:pt x="210" y="20"/>
                  </a:lnTo>
                  <a:lnTo>
                    <a:pt x="195" y="25"/>
                  </a:lnTo>
                  <a:lnTo>
                    <a:pt x="182" y="31"/>
                  </a:lnTo>
                  <a:lnTo>
                    <a:pt x="168" y="39"/>
                  </a:lnTo>
                  <a:lnTo>
                    <a:pt x="155" y="46"/>
                  </a:lnTo>
                  <a:lnTo>
                    <a:pt x="142" y="55"/>
                  </a:lnTo>
                  <a:lnTo>
                    <a:pt x="129" y="64"/>
                  </a:lnTo>
                  <a:lnTo>
                    <a:pt x="117" y="73"/>
                  </a:lnTo>
                  <a:lnTo>
                    <a:pt x="105" y="83"/>
                  </a:lnTo>
                  <a:lnTo>
                    <a:pt x="94" y="94"/>
                  </a:lnTo>
                  <a:lnTo>
                    <a:pt x="84" y="105"/>
                  </a:lnTo>
                  <a:lnTo>
                    <a:pt x="73" y="117"/>
                  </a:lnTo>
                  <a:lnTo>
                    <a:pt x="64" y="129"/>
                  </a:lnTo>
                  <a:lnTo>
                    <a:pt x="55" y="142"/>
                  </a:lnTo>
                  <a:lnTo>
                    <a:pt x="46" y="155"/>
                  </a:lnTo>
                  <a:lnTo>
                    <a:pt x="39" y="168"/>
                  </a:lnTo>
                  <a:lnTo>
                    <a:pt x="31" y="182"/>
                  </a:lnTo>
                  <a:lnTo>
                    <a:pt x="25" y="196"/>
                  </a:lnTo>
                  <a:lnTo>
                    <a:pt x="20" y="211"/>
                  </a:lnTo>
                  <a:lnTo>
                    <a:pt x="14" y="226"/>
                  </a:lnTo>
                  <a:lnTo>
                    <a:pt x="10" y="241"/>
                  </a:lnTo>
                  <a:lnTo>
                    <a:pt x="7" y="256"/>
                  </a:lnTo>
                  <a:lnTo>
                    <a:pt x="3" y="272"/>
                  </a:lnTo>
                  <a:lnTo>
                    <a:pt x="1" y="288"/>
                  </a:lnTo>
                  <a:lnTo>
                    <a:pt x="0" y="304"/>
                  </a:lnTo>
                  <a:lnTo>
                    <a:pt x="0" y="320"/>
                  </a:lnTo>
                  <a:lnTo>
                    <a:pt x="0" y="337"/>
                  </a:lnTo>
                  <a:lnTo>
                    <a:pt x="1" y="353"/>
                  </a:lnTo>
                  <a:lnTo>
                    <a:pt x="3" y="369"/>
                  </a:lnTo>
                  <a:lnTo>
                    <a:pt x="7" y="385"/>
                  </a:lnTo>
                  <a:lnTo>
                    <a:pt x="10" y="400"/>
                  </a:lnTo>
                  <a:lnTo>
                    <a:pt x="14" y="415"/>
                  </a:lnTo>
                  <a:lnTo>
                    <a:pt x="20" y="430"/>
                  </a:lnTo>
                  <a:lnTo>
                    <a:pt x="25" y="445"/>
                  </a:lnTo>
                  <a:lnTo>
                    <a:pt x="31" y="459"/>
                  </a:lnTo>
                  <a:lnTo>
                    <a:pt x="39" y="473"/>
                  </a:lnTo>
                  <a:lnTo>
                    <a:pt x="46" y="486"/>
                  </a:lnTo>
                  <a:lnTo>
                    <a:pt x="55" y="499"/>
                  </a:lnTo>
                  <a:lnTo>
                    <a:pt x="64" y="512"/>
                  </a:lnTo>
                  <a:lnTo>
                    <a:pt x="73" y="524"/>
                  </a:lnTo>
                  <a:lnTo>
                    <a:pt x="84" y="535"/>
                  </a:lnTo>
                  <a:lnTo>
                    <a:pt x="94" y="546"/>
                  </a:lnTo>
                  <a:lnTo>
                    <a:pt x="105" y="557"/>
                  </a:lnTo>
                  <a:lnTo>
                    <a:pt x="117" y="568"/>
                  </a:lnTo>
                  <a:lnTo>
                    <a:pt x="129" y="577"/>
                  </a:lnTo>
                  <a:lnTo>
                    <a:pt x="142" y="586"/>
                  </a:lnTo>
                  <a:lnTo>
                    <a:pt x="155" y="594"/>
                  </a:lnTo>
                  <a:lnTo>
                    <a:pt x="168" y="602"/>
                  </a:lnTo>
                  <a:lnTo>
                    <a:pt x="182" y="608"/>
                  </a:lnTo>
                  <a:lnTo>
                    <a:pt x="195" y="615"/>
                  </a:lnTo>
                  <a:lnTo>
                    <a:pt x="210" y="621"/>
                  </a:lnTo>
                  <a:lnTo>
                    <a:pt x="225" y="627"/>
                  </a:lnTo>
                  <a:lnTo>
                    <a:pt x="241" y="631"/>
                  </a:lnTo>
                  <a:lnTo>
                    <a:pt x="256" y="634"/>
                  </a:lnTo>
                  <a:lnTo>
                    <a:pt x="272" y="637"/>
                  </a:lnTo>
                  <a:lnTo>
                    <a:pt x="288" y="638"/>
                  </a:lnTo>
                  <a:lnTo>
                    <a:pt x="304" y="641"/>
                  </a:lnTo>
                  <a:lnTo>
                    <a:pt x="320" y="641"/>
                  </a:lnTo>
                  <a:lnTo>
                    <a:pt x="335" y="641"/>
                  </a:lnTo>
                  <a:lnTo>
                    <a:pt x="349" y="639"/>
                  </a:lnTo>
                  <a:lnTo>
                    <a:pt x="363" y="637"/>
                  </a:lnTo>
                  <a:lnTo>
                    <a:pt x="377" y="635"/>
                  </a:lnTo>
                  <a:lnTo>
                    <a:pt x="391" y="633"/>
                  </a:lnTo>
                  <a:lnTo>
                    <a:pt x="405" y="630"/>
                  </a:lnTo>
                  <a:lnTo>
                    <a:pt x="417" y="625"/>
                  </a:lnTo>
                  <a:lnTo>
                    <a:pt x="430" y="621"/>
                  </a:lnTo>
                  <a:lnTo>
                    <a:pt x="443" y="616"/>
                  </a:lnTo>
                  <a:lnTo>
                    <a:pt x="456" y="610"/>
                  </a:lnTo>
                  <a:lnTo>
                    <a:pt x="468" y="604"/>
                  </a:lnTo>
                  <a:lnTo>
                    <a:pt x="480" y="598"/>
                  </a:lnTo>
                  <a:lnTo>
                    <a:pt x="491" y="591"/>
                  </a:lnTo>
                  <a:lnTo>
                    <a:pt x="503" y="584"/>
                  </a:lnTo>
                  <a:lnTo>
                    <a:pt x="514" y="575"/>
                  </a:lnTo>
                  <a:lnTo>
                    <a:pt x="525" y="567"/>
                  </a:lnTo>
                  <a:lnTo>
                    <a:pt x="851" y="892"/>
                  </a:lnTo>
                  <a:lnTo>
                    <a:pt x="855" y="897"/>
                  </a:lnTo>
                  <a:lnTo>
                    <a:pt x="860" y="899"/>
                  </a:lnTo>
                  <a:lnTo>
                    <a:pt x="866" y="901"/>
                  </a:lnTo>
                  <a:lnTo>
                    <a:pt x="871" y="901"/>
                  </a:lnTo>
                  <a:lnTo>
                    <a:pt x="878" y="901"/>
                  </a:lnTo>
                  <a:lnTo>
                    <a:pt x="883" y="899"/>
                  </a:lnTo>
                  <a:lnTo>
                    <a:pt x="888" y="897"/>
                  </a:lnTo>
                  <a:lnTo>
                    <a:pt x="893" y="892"/>
                  </a:lnTo>
                  <a:lnTo>
                    <a:pt x="897" y="888"/>
                  </a:lnTo>
                  <a:lnTo>
                    <a:pt x="899" y="883"/>
                  </a:lnTo>
                  <a:lnTo>
                    <a:pt x="901" y="877"/>
                  </a:lnTo>
                  <a:lnTo>
                    <a:pt x="902" y="871"/>
                  </a:lnTo>
                  <a:lnTo>
                    <a:pt x="901" y="866"/>
                  </a:lnTo>
                  <a:lnTo>
                    <a:pt x="899" y="860"/>
                  </a:lnTo>
                  <a:lnTo>
                    <a:pt x="897" y="855"/>
                  </a:lnTo>
                  <a:lnTo>
                    <a:pt x="893" y="85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083404" y="4751392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10:45</a:t>
              </a:r>
              <a:endParaRPr lang="en-GB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8400" y="1598939"/>
            <a:ext cx="5301508" cy="1128409"/>
            <a:chOff x="581178" y="1634849"/>
            <a:chExt cx="5301508" cy="1128409"/>
          </a:xfrm>
        </p:grpSpPr>
        <p:grpSp>
          <p:nvGrpSpPr>
            <p:cNvPr id="42" name="Group 41"/>
            <p:cNvGrpSpPr/>
            <p:nvPr/>
          </p:nvGrpSpPr>
          <p:grpSpPr>
            <a:xfrm>
              <a:off x="581178" y="1634849"/>
              <a:ext cx="5218889" cy="1128409"/>
              <a:chOff x="724711" y="535021"/>
              <a:chExt cx="5218889" cy="112840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 Same Side Corner Rectangle 44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7030A0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ight Triangle 45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01070" y="561842"/>
                <a:ext cx="39591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7030A0"/>
                    </a:solidFill>
                  </a:rPr>
                  <a:t>Attendance r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egister and apologies. </a:t>
                </a:r>
              </a:p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Day 1 Programme.</a:t>
                </a:r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00104" y="1085649"/>
                <a:ext cx="35978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Facilitator. </a:t>
                </a:r>
                <a:endParaRPr lang="en-GB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72766" y="758916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02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7F904E5C-CDE9-4D9F-830B-D13D40CFC2C5}"/>
                </a:ext>
              </a:extLst>
            </p:cNvPr>
            <p:cNvGrpSpPr/>
            <p:nvPr/>
          </p:nvGrpSpPr>
          <p:grpSpPr>
            <a:xfrm>
              <a:off x="5277545" y="1733569"/>
              <a:ext cx="324000" cy="432000"/>
              <a:chOff x="10502900" y="815975"/>
              <a:chExt cx="200025" cy="287338"/>
            </a:xfrm>
            <a:solidFill>
              <a:schemeClr val="bg1"/>
            </a:solidFill>
          </p:grpSpPr>
          <p:sp>
            <p:nvSpPr>
              <p:cNvPr id="123" name="Freeform 2127">
                <a:extLst>
                  <a:ext uri="{FF2B5EF4-FFF2-40B4-BE49-F238E27FC236}">
                    <a16:creationId xmlns="" xmlns:a16="http://schemas.microsoft.com/office/drawing/2014/main" id="{6369A066-ACA4-4F8A-9010-0F9552C6A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2900" y="815975"/>
                <a:ext cx="200025" cy="201613"/>
              </a:xfrm>
              <a:custGeom>
                <a:avLst/>
                <a:gdLst>
                  <a:gd name="T0" fmla="*/ 284 w 632"/>
                  <a:gd name="T1" fmla="*/ 3 h 632"/>
                  <a:gd name="T2" fmla="*/ 237 w 632"/>
                  <a:gd name="T3" fmla="*/ 10 h 632"/>
                  <a:gd name="T4" fmla="*/ 193 w 632"/>
                  <a:gd name="T5" fmla="*/ 26 h 632"/>
                  <a:gd name="T6" fmla="*/ 152 w 632"/>
                  <a:gd name="T7" fmla="*/ 47 h 632"/>
                  <a:gd name="T8" fmla="*/ 115 w 632"/>
                  <a:gd name="T9" fmla="*/ 72 h 632"/>
                  <a:gd name="T10" fmla="*/ 82 w 632"/>
                  <a:gd name="T11" fmla="*/ 104 h 632"/>
                  <a:gd name="T12" fmla="*/ 54 w 632"/>
                  <a:gd name="T13" fmla="*/ 139 h 632"/>
                  <a:gd name="T14" fmla="*/ 31 w 632"/>
                  <a:gd name="T15" fmla="*/ 180 h 632"/>
                  <a:gd name="T16" fmla="*/ 14 w 632"/>
                  <a:gd name="T17" fmla="*/ 222 h 632"/>
                  <a:gd name="T18" fmla="*/ 4 w 632"/>
                  <a:gd name="T19" fmla="*/ 269 h 632"/>
                  <a:gd name="T20" fmla="*/ 0 w 632"/>
                  <a:gd name="T21" fmla="*/ 316 h 632"/>
                  <a:gd name="T22" fmla="*/ 3 w 632"/>
                  <a:gd name="T23" fmla="*/ 363 h 632"/>
                  <a:gd name="T24" fmla="*/ 14 w 632"/>
                  <a:gd name="T25" fmla="*/ 407 h 632"/>
                  <a:gd name="T26" fmla="*/ 30 w 632"/>
                  <a:gd name="T27" fmla="*/ 450 h 632"/>
                  <a:gd name="T28" fmla="*/ 50 w 632"/>
                  <a:gd name="T29" fmla="*/ 489 h 632"/>
                  <a:gd name="T30" fmla="*/ 77 w 632"/>
                  <a:gd name="T31" fmla="*/ 523 h 632"/>
                  <a:gd name="T32" fmla="*/ 109 w 632"/>
                  <a:gd name="T33" fmla="*/ 555 h 632"/>
                  <a:gd name="T34" fmla="*/ 144 w 632"/>
                  <a:gd name="T35" fmla="*/ 581 h 632"/>
                  <a:gd name="T36" fmla="*/ 183 w 632"/>
                  <a:gd name="T37" fmla="*/ 602 h 632"/>
                  <a:gd name="T38" fmla="*/ 225 w 632"/>
                  <a:gd name="T39" fmla="*/ 618 h 632"/>
                  <a:gd name="T40" fmla="*/ 270 w 632"/>
                  <a:gd name="T41" fmla="*/ 628 h 632"/>
                  <a:gd name="T42" fmla="*/ 301 w 632"/>
                  <a:gd name="T43" fmla="*/ 473 h 632"/>
                  <a:gd name="T44" fmla="*/ 256 w 632"/>
                  <a:gd name="T45" fmla="*/ 512 h 632"/>
                  <a:gd name="T46" fmla="*/ 185 w 632"/>
                  <a:gd name="T47" fmla="*/ 447 h 632"/>
                  <a:gd name="T48" fmla="*/ 181 w 632"/>
                  <a:gd name="T49" fmla="*/ 431 h 632"/>
                  <a:gd name="T50" fmla="*/ 196 w 632"/>
                  <a:gd name="T51" fmla="*/ 421 h 632"/>
                  <a:gd name="T52" fmla="*/ 256 w 632"/>
                  <a:gd name="T53" fmla="*/ 475 h 632"/>
                  <a:gd name="T54" fmla="*/ 309 w 632"/>
                  <a:gd name="T55" fmla="*/ 423 h 632"/>
                  <a:gd name="T56" fmla="*/ 319 w 632"/>
                  <a:gd name="T57" fmla="*/ 421 h 632"/>
                  <a:gd name="T58" fmla="*/ 326 w 632"/>
                  <a:gd name="T59" fmla="*/ 426 h 632"/>
                  <a:gd name="T60" fmla="*/ 430 w 632"/>
                  <a:gd name="T61" fmla="*/ 423 h 632"/>
                  <a:gd name="T62" fmla="*/ 446 w 632"/>
                  <a:gd name="T63" fmla="*/ 426 h 632"/>
                  <a:gd name="T64" fmla="*/ 450 w 632"/>
                  <a:gd name="T65" fmla="*/ 442 h 632"/>
                  <a:gd name="T66" fmla="*/ 381 w 632"/>
                  <a:gd name="T67" fmla="*/ 511 h 632"/>
                  <a:gd name="T68" fmla="*/ 365 w 632"/>
                  <a:gd name="T69" fmla="*/ 507 h 632"/>
                  <a:gd name="T70" fmla="*/ 346 w 632"/>
                  <a:gd name="T71" fmla="*/ 630 h 632"/>
                  <a:gd name="T72" fmla="*/ 391 w 632"/>
                  <a:gd name="T73" fmla="*/ 623 h 632"/>
                  <a:gd name="T74" fmla="*/ 434 w 632"/>
                  <a:gd name="T75" fmla="*/ 608 h 632"/>
                  <a:gd name="T76" fmla="*/ 474 w 632"/>
                  <a:gd name="T77" fmla="*/ 589 h 632"/>
                  <a:gd name="T78" fmla="*/ 511 w 632"/>
                  <a:gd name="T79" fmla="*/ 564 h 632"/>
                  <a:gd name="T80" fmla="*/ 544 w 632"/>
                  <a:gd name="T81" fmla="*/ 534 h 632"/>
                  <a:gd name="T82" fmla="*/ 572 w 632"/>
                  <a:gd name="T83" fmla="*/ 501 h 632"/>
                  <a:gd name="T84" fmla="*/ 595 w 632"/>
                  <a:gd name="T85" fmla="*/ 463 h 632"/>
                  <a:gd name="T86" fmla="*/ 613 w 632"/>
                  <a:gd name="T87" fmla="*/ 421 h 632"/>
                  <a:gd name="T88" fmla="*/ 626 w 632"/>
                  <a:gd name="T89" fmla="*/ 378 h 632"/>
                  <a:gd name="T90" fmla="*/ 631 w 632"/>
                  <a:gd name="T91" fmla="*/ 332 h 632"/>
                  <a:gd name="T92" fmla="*/ 629 w 632"/>
                  <a:gd name="T93" fmla="*/ 283 h 632"/>
                  <a:gd name="T94" fmla="*/ 622 w 632"/>
                  <a:gd name="T95" fmla="*/ 237 h 632"/>
                  <a:gd name="T96" fmla="*/ 606 w 632"/>
                  <a:gd name="T97" fmla="*/ 193 h 632"/>
                  <a:gd name="T98" fmla="*/ 585 w 632"/>
                  <a:gd name="T99" fmla="*/ 153 h 632"/>
                  <a:gd name="T100" fmla="*/ 560 w 632"/>
                  <a:gd name="T101" fmla="*/ 115 h 632"/>
                  <a:gd name="T102" fmla="*/ 528 w 632"/>
                  <a:gd name="T103" fmla="*/ 82 h 632"/>
                  <a:gd name="T104" fmla="*/ 492 w 632"/>
                  <a:gd name="T105" fmla="*/ 54 h 632"/>
                  <a:gd name="T106" fmla="*/ 452 w 632"/>
                  <a:gd name="T107" fmla="*/ 32 h 632"/>
                  <a:gd name="T108" fmla="*/ 409 w 632"/>
                  <a:gd name="T109" fmla="*/ 15 h 632"/>
                  <a:gd name="T110" fmla="*/ 364 w 632"/>
                  <a:gd name="T111" fmla="*/ 4 h 632"/>
                  <a:gd name="T112" fmla="*/ 315 w 632"/>
                  <a:gd name="T113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2" h="632">
                    <a:moveTo>
                      <a:pt x="315" y="0"/>
                    </a:moveTo>
                    <a:lnTo>
                      <a:pt x="299" y="1"/>
                    </a:lnTo>
                    <a:lnTo>
                      <a:pt x="284" y="3"/>
                    </a:lnTo>
                    <a:lnTo>
                      <a:pt x="268" y="4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1" y="15"/>
                    </a:lnTo>
                    <a:lnTo>
                      <a:pt x="207" y="20"/>
                    </a:lnTo>
                    <a:lnTo>
                      <a:pt x="193" y="26"/>
                    </a:lnTo>
                    <a:lnTo>
                      <a:pt x="179" y="32"/>
                    </a:lnTo>
                    <a:lnTo>
                      <a:pt x="165" y="38"/>
                    </a:lnTo>
                    <a:lnTo>
                      <a:pt x="152" y="47"/>
                    </a:lnTo>
                    <a:lnTo>
                      <a:pt x="139" y="54"/>
                    </a:lnTo>
                    <a:lnTo>
                      <a:pt x="127" y="64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3"/>
                    </a:lnTo>
                    <a:lnTo>
                      <a:pt x="82" y="104"/>
                    </a:lnTo>
                    <a:lnTo>
                      <a:pt x="72" y="115"/>
                    </a:lnTo>
                    <a:lnTo>
                      <a:pt x="63" y="127"/>
                    </a:lnTo>
                    <a:lnTo>
                      <a:pt x="54" y="139"/>
                    </a:lnTo>
                    <a:lnTo>
                      <a:pt x="45" y="153"/>
                    </a:lnTo>
                    <a:lnTo>
                      <a:pt x="38" y="166"/>
                    </a:lnTo>
                    <a:lnTo>
                      <a:pt x="31" y="180"/>
                    </a:lnTo>
                    <a:lnTo>
                      <a:pt x="25" y="193"/>
                    </a:lnTo>
                    <a:lnTo>
                      <a:pt x="19" y="208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3"/>
                    </a:lnTo>
                    <a:lnTo>
                      <a:pt x="4" y="269"/>
                    </a:lnTo>
                    <a:lnTo>
                      <a:pt x="1" y="283"/>
                    </a:lnTo>
                    <a:lnTo>
                      <a:pt x="0" y="301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7"/>
                    </a:lnTo>
                    <a:lnTo>
                      <a:pt x="3" y="363"/>
                    </a:lnTo>
                    <a:lnTo>
                      <a:pt x="6" y="378"/>
                    </a:lnTo>
                    <a:lnTo>
                      <a:pt x="9" y="393"/>
                    </a:lnTo>
                    <a:lnTo>
                      <a:pt x="14" y="407"/>
                    </a:lnTo>
                    <a:lnTo>
                      <a:pt x="17" y="421"/>
                    </a:lnTo>
                    <a:lnTo>
                      <a:pt x="23" y="436"/>
                    </a:lnTo>
                    <a:lnTo>
                      <a:pt x="30" y="450"/>
                    </a:lnTo>
                    <a:lnTo>
                      <a:pt x="36" y="463"/>
                    </a:lnTo>
                    <a:lnTo>
                      <a:pt x="43" y="475"/>
                    </a:lnTo>
                    <a:lnTo>
                      <a:pt x="50" y="489"/>
                    </a:lnTo>
                    <a:lnTo>
                      <a:pt x="59" y="501"/>
                    </a:lnTo>
                    <a:lnTo>
                      <a:pt x="69" y="512"/>
                    </a:lnTo>
                    <a:lnTo>
                      <a:pt x="77" y="523"/>
                    </a:lnTo>
                    <a:lnTo>
                      <a:pt x="87" y="534"/>
                    </a:lnTo>
                    <a:lnTo>
                      <a:pt x="98" y="545"/>
                    </a:lnTo>
                    <a:lnTo>
                      <a:pt x="109" y="555"/>
                    </a:lnTo>
                    <a:lnTo>
                      <a:pt x="120" y="564"/>
                    </a:lnTo>
                    <a:lnTo>
                      <a:pt x="132" y="573"/>
                    </a:lnTo>
                    <a:lnTo>
                      <a:pt x="144" y="581"/>
                    </a:lnTo>
                    <a:lnTo>
                      <a:pt x="157" y="589"/>
                    </a:lnTo>
                    <a:lnTo>
                      <a:pt x="170" y="596"/>
                    </a:lnTo>
                    <a:lnTo>
                      <a:pt x="183" y="602"/>
                    </a:lnTo>
                    <a:lnTo>
                      <a:pt x="197" y="608"/>
                    </a:lnTo>
                    <a:lnTo>
                      <a:pt x="210" y="613"/>
                    </a:lnTo>
                    <a:lnTo>
                      <a:pt x="225" y="618"/>
                    </a:lnTo>
                    <a:lnTo>
                      <a:pt x="240" y="623"/>
                    </a:lnTo>
                    <a:lnTo>
                      <a:pt x="254" y="625"/>
                    </a:lnTo>
                    <a:lnTo>
                      <a:pt x="270" y="628"/>
                    </a:lnTo>
                    <a:lnTo>
                      <a:pt x="285" y="630"/>
                    </a:lnTo>
                    <a:lnTo>
                      <a:pt x="301" y="632"/>
                    </a:lnTo>
                    <a:lnTo>
                      <a:pt x="301" y="473"/>
                    </a:lnTo>
                    <a:lnTo>
                      <a:pt x="267" y="507"/>
                    </a:lnTo>
                    <a:lnTo>
                      <a:pt x="262" y="511"/>
                    </a:lnTo>
                    <a:lnTo>
                      <a:pt x="256" y="512"/>
                    </a:lnTo>
                    <a:lnTo>
                      <a:pt x="249" y="511"/>
                    </a:lnTo>
                    <a:lnTo>
                      <a:pt x="245" y="507"/>
                    </a:lnTo>
                    <a:lnTo>
                      <a:pt x="185" y="447"/>
                    </a:lnTo>
                    <a:lnTo>
                      <a:pt x="181" y="442"/>
                    </a:lnTo>
                    <a:lnTo>
                      <a:pt x="180" y="436"/>
                    </a:lnTo>
                    <a:lnTo>
                      <a:pt x="181" y="431"/>
                    </a:lnTo>
                    <a:lnTo>
                      <a:pt x="185" y="426"/>
                    </a:lnTo>
                    <a:lnTo>
                      <a:pt x="190" y="423"/>
                    </a:lnTo>
                    <a:lnTo>
                      <a:pt x="196" y="421"/>
                    </a:lnTo>
                    <a:lnTo>
                      <a:pt x="201" y="423"/>
                    </a:lnTo>
                    <a:lnTo>
                      <a:pt x="205" y="426"/>
                    </a:lnTo>
                    <a:lnTo>
                      <a:pt x="256" y="475"/>
                    </a:lnTo>
                    <a:lnTo>
                      <a:pt x="304" y="426"/>
                    </a:lnTo>
                    <a:lnTo>
                      <a:pt x="307" y="424"/>
                    </a:lnTo>
                    <a:lnTo>
                      <a:pt x="309" y="423"/>
                    </a:lnTo>
                    <a:lnTo>
                      <a:pt x="313" y="421"/>
                    </a:lnTo>
                    <a:lnTo>
                      <a:pt x="315" y="421"/>
                    </a:lnTo>
                    <a:lnTo>
                      <a:pt x="319" y="421"/>
                    </a:lnTo>
                    <a:lnTo>
                      <a:pt x="321" y="423"/>
                    </a:lnTo>
                    <a:lnTo>
                      <a:pt x="324" y="424"/>
                    </a:lnTo>
                    <a:lnTo>
                      <a:pt x="326" y="426"/>
                    </a:lnTo>
                    <a:lnTo>
                      <a:pt x="375" y="475"/>
                    </a:lnTo>
                    <a:lnTo>
                      <a:pt x="425" y="426"/>
                    </a:lnTo>
                    <a:lnTo>
                      <a:pt x="430" y="423"/>
                    </a:lnTo>
                    <a:lnTo>
                      <a:pt x="436" y="421"/>
                    </a:lnTo>
                    <a:lnTo>
                      <a:pt x="441" y="423"/>
                    </a:lnTo>
                    <a:lnTo>
                      <a:pt x="446" y="426"/>
                    </a:lnTo>
                    <a:lnTo>
                      <a:pt x="450" y="431"/>
                    </a:lnTo>
                    <a:lnTo>
                      <a:pt x="451" y="436"/>
                    </a:lnTo>
                    <a:lnTo>
                      <a:pt x="450" y="442"/>
                    </a:lnTo>
                    <a:lnTo>
                      <a:pt x="446" y="447"/>
                    </a:lnTo>
                    <a:lnTo>
                      <a:pt x="386" y="507"/>
                    </a:lnTo>
                    <a:lnTo>
                      <a:pt x="381" y="511"/>
                    </a:lnTo>
                    <a:lnTo>
                      <a:pt x="375" y="512"/>
                    </a:lnTo>
                    <a:lnTo>
                      <a:pt x="370" y="511"/>
                    </a:lnTo>
                    <a:lnTo>
                      <a:pt x="365" y="507"/>
                    </a:lnTo>
                    <a:lnTo>
                      <a:pt x="330" y="473"/>
                    </a:lnTo>
                    <a:lnTo>
                      <a:pt x="330" y="632"/>
                    </a:lnTo>
                    <a:lnTo>
                      <a:pt x="346" y="630"/>
                    </a:lnTo>
                    <a:lnTo>
                      <a:pt x="362" y="628"/>
                    </a:lnTo>
                    <a:lnTo>
                      <a:pt x="376" y="625"/>
                    </a:lnTo>
                    <a:lnTo>
                      <a:pt x="391" y="623"/>
                    </a:lnTo>
                    <a:lnTo>
                      <a:pt x="406" y="618"/>
                    </a:lnTo>
                    <a:lnTo>
                      <a:pt x="420" y="613"/>
                    </a:lnTo>
                    <a:lnTo>
                      <a:pt x="434" y="608"/>
                    </a:lnTo>
                    <a:lnTo>
                      <a:pt x="449" y="602"/>
                    </a:lnTo>
                    <a:lnTo>
                      <a:pt x="462" y="596"/>
                    </a:lnTo>
                    <a:lnTo>
                      <a:pt x="474" y="589"/>
                    </a:lnTo>
                    <a:lnTo>
                      <a:pt x="488" y="581"/>
                    </a:lnTo>
                    <a:lnTo>
                      <a:pt x="500" y="573"/>
                    </a:lnTo>
                    <a:lnTo>
                      <a:pt x="511" y="564"/>
                    </a:lnTo>
                    <a:lnTo>
                      <a:pt x="522" y="555"/>
                    </a:lnTo>
                    <a:lnTo>
                      <a:pt x="533" y="545"/>
                    </a:lnTo>
                    <a:lnTo>
                      <a:pt x="544" y="534"/>
                    </a:lnTo>
                    <a:lnTo>
                      <a:pt x="554" y="523"/>
                    </a:lnTo>
                    <a:lnTo>
                      <a:pt x="563" y="512"/>
                    </a:lnTo>
                    <a:lnTo>
                      <a:pt x="572" y="501"/>
                    </a:lnTo>
                    <a:lnTo>
                      <a:pt x="580" y="489"/>
                    </a:lnTo>
                    <a:lnTo>
                      <a:pt x="588" y="475"/>
                    </a:lnTo>
                    <a:lnTo>
                      <a:pt x="595" y="463"/>
                    </a:lnTo>
                    <a:lnTo>
                      <a:pt x="602" y="450"/>
                    </a:lnTo>
                    <a:lnTo>
                      <a:pt x="609" y="436"/>
                    </a:lnTo>
                    <a:lnTo>
                      <a:pt x="613" y="421"/>
                    </a:lnTo>
                    <a:lnTo>
                      <a:pt x="618" y="408"/>
                    </a:lnTo>
                    <a:lnTo>
                      <a:pt x="622" y="393"/>
                    </a:lnTo>
                    <a:lnTo>
                      <a:pt x="626" y="378"/>
                    </a:lnTo>
                    <a:lnTo>
                      <a:pt x="628" y="363"/>
                    </a:lnTo>
                    <a:lnTo>
                      <a:pt x="631" y="347"/>
                    </a:lnTo>
                    <a:lnTo>
                      <a:pt x="631" y="332"/>
                    </a:lnTo>
                    <a:lnTo>
                      <a:pt x="632" y="316"/>
                    </a:lnTo>
                    <a:lnTo>
                      <a:pt x="631" y="301"/>
                    </a:lnTo>
                    <a:lnTo>
                      <a:pt x="629" y="283"/>
                    </a:lnTo>
                    <a:lnTo>
                      <a:pt x="628" y="269"/>
                    </a:lnTo>
                    <a:lnTo>
                      <a:pt x="626" y="253"/>
                    </a:lnTo>
                    <a:lnTo>
                      <a:pt x="622" y="237"/>
                    </a:lnTo>
                    <a:lnTo>
                      <a:pt x="617" y="222"/>
                    </a:lnTo>
                    <a:lnTo>
                      <a:pt x="612" y="208"/>
                    </a:lnTo>
                    <a:lnTo>
                      <a:pt x="606" y="193"/>
                    </a:lnTo>
                    <a:lnTo>
                      <a:pt x="600" y="180"/>
                    </a:lnTo>
                    <a:lnTo>
                      <a:pt x="594" y="166"/>
                    </a:lnTo>
                    <a:lnTo>
                      <a:pt x="585" y="153"/>
                    </a:lnTo>
                    <a:lnTo>
                      <a:pt x="578" y="139"/>
                    </a:lnTo>
                    <a:lnTo>
                      <a:pt x="568" y="127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3"/>
                    </a:lnTo>
                    <a:lnTo>
                      <a:pt x="528" y="82"/>
                    </a:lnTo>
                    <a:lnTo>
                      <a:pt x="517" y="72"/>
                    </a:lnTo>
                    <a:lnTo>
                      <a:pt x="505" y="64"/>
                    </a:lnTo>
                    <a:lnTo>
                      <a:pt x="492" y="54"/>
                    </a:lnTo>
                    <a:lnTo>
                      <a:pt x="479" y="47"/>
                    </a:lnTo>
                    <a:lnTo>
                      <a:pt x="466" y="38"/>
                    </a:lnTo>
                    <a:lnTo>
                      <a:pt x="452" y="32"/>
                    </a:lnTo>
                    <a:lnTo>
                      <a:pt x="439" y="26"/>
                    </a:lnTo>
                    <a:lnTo>
                      <a:pt x="424" y="20"/>
                    </a:lnTo>
                    <a:lnTo>
                      <a:pt x="409" y="15"/>
                    </a:lnTo>
                    <a:lnTo>
                      <a:pt x="395" y="10"/>
                    </a:lnTo>
                    <a:lnTo>
                      <a:pt x="379" y="6"/>
                    </a:lnTo>
                    <a:lnTo>
                      <a:pt x="364" y="4"/>
                    </a:lnTo>
                    <a:lnTo>
                      <a:pt x="348" y="3"/>
                    </a:lnTo>
                    <a:lnTo>
                      <a:pt x="331" y="1"/>
                    </a:lnTo>
                    <a:lnTo>
                      <a:pt x="315" y="0"/>
                    </a:lnTo>
                    <a:close/>
                  </a:path>
                </a:pathLst>
              </a:custGeom>
              <a:grpFill/>
              <a:ln w="9525">
                <a:solidFill>
                  <a:srgbClr val="6B21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2128">
                <a:extLst>
                  <a:ext uri="{FF2B5EF4-FFF2-40B4-BE49-F238E27FC236}">
                    <a16:creationId xmlns="" xmlns:a16="http://schemas.microsoft.com/office/drawing/2014/main" id="{9547B474-2C12-4656-8B21-9A9BC698D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9575" y="1036638"/>
                <a:ext cx="66675" cy="9525"/>
              </a:xfrm>
              <a:custGeom>
                <a:avLst/>
                <a:gdLst>
                  <a:gd name="T0" fmla="*/ 196 w 210"/>
                  <a:gd name="T1" fmla="*/ 0 h 29"/>
                  <a:gd name="T2" fmla="*/ 15 w 210"/>
                  <a:gd name="T3" fmla="*/ 0 h 29"/>
                  <a:gd name="T4" fmla="*/ 9 w 210"/>
                  <a:gd name="T5" fmla="*/ 1 h 29"/>
                  <a:gd name="T6" fmla="*/ 5 w 210"/>
                  <a:gd name="T7" fmla="*/ 3 h 29"/>
                  <a:gd name="T8" fmla="*/ 2 w 210"/>
                  <a:gd name="T9" fmla="*/ 8 h 29"/>
                  <a:gd name="T10" fmla="*/ 0 w 210"/>
                  <a:gd name="T11" fmla="*/ 14 h 29"/>
                  <a:gd name="T12" fmla="*/ 2 w 210"/>
                  <a:gd name="T13" fmla="*/ 20 h 29"/>
                  <a:gd name="T14" fmla="*/ 5 w 210"/>
                  <a:gd name="T15" fmla="*/ 25 h 29"/>
                  <a:gd name="T16" fmla="*/ 9 w 210"/>
                  <a:gd name="T17" fmla="*/ 28 h 29"/>
                  <a:gd name="T18" fmla="*/ 15 w 210"/>
                  <a:gd name="T19" fmla="*/ 29 h 29"/>
                  <a:gd name="T20" fmla="*/ 196 w 210"/>
                  <a:gd name="T21" fmla="*/ 29 h 29"/>
                  <a:gd name="T22" fmla="*/ 202 w 210"/>
                  <a:gd name="T23" fmla="*/ 28 h 29"/>
                  <a:gd name="T24" fmla="*/ 207 w 210"/>
                  <a:gd name="T25" fmla="*/ 25 h 29"/>
                  <a:gd name="T26" fmla="*/ 209 w 210"/>
                  <a:gd name="T27" fmla="*/ 20 h 29"/>
                  <a:gd name="T28" fmla="*/ 210 w 210"/>
                  <a:gd name="T29" fmla="*/ 14 h 29"/>
                  <a:gd name="T30" fmla="*/ 209 w 210"/>
                  <a:gd name="T31" fmla="*/ 8 h 29"/>
                  <a:gd name="T32" fmla="*/ 207 w 210"/>
                  <a:gd name="T33" fmla="*/ 3 h 29"/>
                  <a:gd name="T34" fmla="*/ 202 w 210"/>
                  <a:gd name="T35" fmla="*/ 1 h 29"/>
                  <a:gd name="T36" fmla="*/ 196 w 210"/>
                  <a:gd name="T3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0" h="29">
                    <a:moveTo>
                      <a:pt x="196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5" y="25"/>
                    </a:lnTo>
                    <a:lnTo>
                      <a:pt x="9" y="28"/>
                    </a:lnTo>
                    <a:lnTo>
                      <a:pt x="15" y="29"/>
                    </a:lnTo>
                    <a:lnTo>
                      <a:pt x="196" y="29"/>
                    </a:lnTo>
                    <a:lnTo>
                      <a:pt x="202" y="28"/>
                    </a:lnTo>
                    <a:lnTo>
                      <a:pt x="207" y="25"/>
                    </a:lnTo>
                    <a:lnTo>
                      <a:pt x="209" y="20"/>
                    </a:lnTo>
                    <a:lnTo>
                      <a:pt x="210" y="14"/>
                    </a:lnTo>
                    <a:lnTo>
                      <a:pt x="209" y="8"/>
                    </a:lnTo>
                    <a:lnTo>
                      <a:pt x="207" y="3"/>
                    </a:lnTo>
                    <a:lnTo>
                      <a:pt x="202" y="1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 w="9525">
                <a:solidFill>
                  <a:srgbClr val="6B21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 2129">
                <a:extLst>
                  <a:ext uri="{FF2B5EF4-FFF2-40B4-BE49-F238E27FC236}">
                    <a16:creationId xmlns="" xmlns:a16="http://schemas.microsoft.com/office/drawing/2014/main" id="{776D6E5D-F46B-46C3-9A50-5FB57F227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9575" y="1055688"/>
                <a:ext cx="66675" cy="9525"/>
              </a:xfrm>
              <a:custGeom>
                <a:avLst/>
                <a:gdLst>
                  <a:gd name="T0" fmla="*/ 196 w 210"/>
                  <a:gd name="T1" fmla="*/ 0 h 31"/>
                  <a:gd name="T2" fmla="*/ 15 w 210"/>
                  <a:gd name="T3" fmla="*/ 0 h 31"/>
                  <a:gd name="T4" fmla="*/ 9 w 210"/>
                  <a:gd name="T5" fmla="*/ 2 h 31"/>
                  <a:gd name="T6" fmla="*/ 5 w 210"/>
                  <a:gd name="T7" fmla="*/ 5 h 31"/>
                  <a:gd name="T8" fmla="*/ 2 w 210"/>
                  <a:gd name="T9" fmla="*/ 10 h 31"/>
                  <a:gd name="T10" fmla="*/ 0 w 210"/>
                  <a:gd name="T11" fmla="*/ 15 h 31"/>
                  <a:gd name="T12" fmla="*/ 2 w 210"/>
                  <a:gd name="T13" fmla="*/ 21 h 31"/>
                  <a:gd name="T14" fmla="*/ 5 w 210"/>
                  <a:gd name="T15" fmla="*/ 26 h 31"/>
                  <a:gd name="T16" fmla="*/ 9 w 210"/>
                  <a:gd name="T17" fmla="*/ 30 h 31"/>
                  <a:gd name="T18" fmla="*/ 15 w 210"/>
                  <a:gd name="T19" fmla="*/ 31 h 31"/>
                  <a:gd name="T20" fmla="*/ 196 w 210"/>
                  <a:gd name="T21" fmla="*/ 31 h 31"/>
                  <a:gd name="T22" fmla="*/ 202 w 210"/>
                  <a:gd name="T23" fmla="*/ 30 h 31"/>
                  <a:gd name="T24" fmla="*/ 207 w 210"/>
                  <a:gd name="T25" fmla="*/ 26 h 31"/>
                  <a:gd name="T26" fmla="*/ 209 w 210"/>
                  <a:gd name="T27" fmla="*/ 21 h 31"/>
                  <a:gd name="T28" fmla="*/ 210 w 210"/>
                  <a:gd name="T29" fmla="*/ 15 h 31"/>
                  <a:gd name="T30" fmla="*/ 209 w 210"/>
                  <a:gd name="T31" fmla="*/ 10 h 31"/>
                  <a:gd name="T32" fmla="*/ 207 w 210"/>
                  <a:gd name="T33" fmla="*/ 5 h 31"/>
                  <a:gd name="T34" fmla="*/ 202 w 210"/>
                  <a:gd name="T35" fmla="*/ 2 h 31"/>
                  <a:gd name="T36" fmla="*/ 196 w 210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0" h="31">
                    <a:moveTo>
                      <a:pt x="196" y="0"/>
                    </a:moveTo>
                    <a:lnTo>
                      <a:pt x="15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2" y="30"/>
                    </a:lnTo>
                    <a:lnTo>
                      <a:pt x="207" y="26"/>
                    </a:lnTo>
                    <a:lnTo>
                      <a:pt x="209" y="21"/>
                    </a:lnTo>
                    <a:lnTo>
                      <a:pt x="210" y="15"/>
                    </a:lnTo>
                    <a:lnTo>
                      <a:pt x="209" y="10"/>
                    </a:lnTo>
                    <a:lnTo>
                      <a:pt x="207" y="5"/>
                    </a:lnTo>
                    <a:lnTo>
                      <a:pt x="202" y="2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 w="9525">
                <a:solidFill>
                  <a:srgbClr val="6B21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 2130">
                <a:extLst>
                  <a:ext uri="{FF2B5EF4-FFF2-40B4-BE49-F238E27FC236}">
                    <a16:creationId xmlns="" xmlns:a16="http://schemas.microsoft.com/office/drawing/2014/main" id="{89CDB053-2633-497E-86EB-62BFEEBB7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9575" y="1074738"/>
                <a:ext cx="66675" cy="28575"/>
              </a:xfrm>
              <a:custGeom>
                <a:avLst/>
                <a:gdLst>
                  <a:gd name="T0" fmla="*/ 196 w 210"/>
                  <a:gd name="T1" fmla="*/ 0 h 91"/>
                  <a:gd name="T2" fmla="*/ 15 w 210"/>
                  <a:gd name="T3" fmla="*/ 0 h 91"/>
                  <a:gd name="T4" fmla="*/ 9 w 210"/>
                  <a:gd name="T5" fmla="*/ 1 h 91"/>
                  <a:gd name="T6" fmla="*/ 5 w 210"/>
                  <a:gd name="T7" fmla="*/ 5 h 91"/>
                  <a:gd name="T8" fmla="*/ 2 w 210"/>
                  <a:gd name="T9" fmla="*/ 10 h 91"/>
                  <a:gd name="T10" fmla="*/ 0 w 210"/>
                  <a:gd name="T11" fmla="*/ 16 h 91"/>
                  <a:gd name="T12" fmla="*/ 2 w 210"/>
                  <a:gd name="T13" fmla="*/ 21 h 91"/>
                  <a:gd name="T14" fmla="*/ 5 w 210"/>
                  <a:gd name="T15" fmla="*/ 26 h 91"/>
                  <a:gd name="T16" fmla="*/ 9 w 210"/>
                  <a:gd name="T17" fmla="*/ 30 h 91"/>
                  <a:gd name="T18" fmla="*/ 15 w 210"/>
                  <a:gd name="T19" fmla="*/ 31 h 91"/>
                  <a:gd name="T20" fmla="*/ 91 w 210"/>
                  <a:gd name="T21" fmla="*/ 31 h 91"/>
                  <a:gd name="T22" fmla="*/ 91 w 210"/>
                  <a:gd name="T23" fmla="*/ 76 h 91"/>
                  <a:gd name="T24" fmla="*/ 92 w 210"/>
                  <a:gd name="T25" fmla="*/ 82 h 91"/>
                  <a:gd name="T26" fmla="*/ 94 w 210"/>
                  <a:gd name="T27" fmla="*/ 87 h 91"/>
                  <a:gd name="T28" fmla="*/ 99 w 210"/>
                  <a:gd name="T29" fmla="*/ 89 h 91"/>
                  <a:gd name="T30" fmla="*/ 105 w 210"/>
                  <a:gd name="T31" fmla="*/ 91 h 91"/>
                  <a:gd name="T32" fmla="*/ 111 w 210"/>
                  <a:gd name="T33" fmla="*/ 89 h 91"/>
                  <a:gd name="T34" fmla="*/ 116 w 210"/>
                  <a:gd name="T35" fmla="*/ 87 h 91"/>
                  <a:gd name="T36" fmla="*/ 120 w 210"/>
                  <a:gd name="T37" fmla="*/ 82 h 91"/>
                  <a:gd name="T38" fmla="*/ 120 w 210"/>
                  <a:gd name="T39" fmla="*/ 76 h 91"/>
                  <a:gd name="T40" fmla="*/ 120 w 210"/>
                  <a:gd name="T41" fmla="*/ 31 h 91"/>
                  <a:gd name="T42" fmla="*/ 196 w 210"/>
                  <a:gd name="T43" fmla="*/ 31 h 91"/>
                  <a:gd name="T44" fmla="*/ 202 w 210"/>
                  <a:gd name="T45" fmla="*/ 30 h 91"/>
                  <a:gd name="T46" fmla="*/ 207 w 210"/>
                  <a:gd name="T47" fmla="*/ 26 h 91"/>
                  <a:gd name="T48" fmla="*/ 209 w 210"/>
                  <a:gd name="T49" fmla="*/ 21 h 91"/>
                  <a:gd name="T50" fmla="*/ 210 w 210"/>
                  <a:gd name="T51" fmla="*/ 16 h 91"/>
                  <a:gd name="T52" fmla="*/ 209 w 210"/>
                  <a:gd name="T53" fmla="*/ 10 h 91"/>
                  <a:gd name="T54" fmla="*/ 207 w 210"/>
                  <a:gd name="T55" fmla="*/ 5 h 91"/>
                  <a:gd name="T56" fmla="*/ 202 w 210"/>
                  <a:gd name="T57" fmla="*/ 1 h 91"/>
                  <a:gd name="T58" fmla="*/ 196 w 210"/>
                  <a:gd name="T5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0" h="91">
                    <a:moveTo>
                      <a:pt x="196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91" y="31"/>
                    </a:lnTo>
                    <a:lnTo>
                      <a:pt x="91" y="76"/>
                    </a:lnTo>
                    <a:lnTo>
                      <a:pt x="92" y="82"/>
                    </a:lnTo>
                    <a:lnTo>
                      <a:pt x="94" y="87"/>
                    </a:lnTo>
                    <a:lnTo>
                      <a:pt x="99" y="89"/>
                    </a:lnTo>
                    <a:lnTo>
                      <a:pt x="105" y="91"/>
                    </a:lnTo>
                    <a:lnTo>
                      <a:pt x="111" y="89"/>
                    </a:lnTo>
                    <a:lnTo>
                      <a:pt x="116" y="87"/>
                    </a:lnTo>
                    <a:lnTo>
                      <a:pt x="120" y="82"/>
                    </a:lnTo>
                    <a:lnTo>
                      <a:pt x="120" y="76"/>
                    </a:lnTo>
                    <a:lnTo>
                      <a:pt x="120" y="31"/>
                    </a:lnTo>
                    <a:lnTo>
                      <a:pt x="196" y="31"/>
                    </a:lnTo>
                    <a:lnTo>
                      <a:pt x="202" y="30"/>
                    </a:lnTo>
                    <a:lnTo>
                      <a:pt x="207" y="26"/>
                    </a:lnTo>
                    <a:lnTo>
                      <a:pt x="209" y="21"/>
                    </a:lnTo>
                    <a:lnTo>
                      <a:pt x="210" y="16"/>
                    </a:lnTo>
                    <a:lnTo>
                      <a:pt x="209" y="10"/>
                    </a:lnTo>
                    <a:lnTo>
                      <a:pt x="207" y="5"/>
                    </a:lnTo>
                    <a:lnTo>
                      <a:pt x="202" y="1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 w="9525">
                <a:solidFill>
                  <a:srgbClr val="6B21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3" name="TextBox 162"/>
            <p:cNvSpPr txBox="1"/>
            <p:nvPr/>
          </p:nvSpPr>
          <p:spPr>
            <a:xfrm>
              <a:off x="5055963" y="2200299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966FF"/>
                  </a:solidFill>
                </a:rPr>
                <a:t>09:30</a:t>
              </a:r>
              <a:endParaRPr lang="en-GB" dirty="0">
                <a:solidFill>
                  <a:srgbClr val="9966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22386" y="1552065"/>
            <a:ext cx="5368058" cy="1116296"/>
            <a:chOff x="6504730" y="4229669"/>
            <a:chExt cx="5368058" cy="1116296"/>
          </a:xfrm>
        </p:grpSpPr>
        <p:sp>
          <p:nvSpPr>
            <p:cNvPr id="53" name="Oval 52"/>
            <p:cNvSpPr/>
            <p:nvPr/>
          </p:nvSpPr>
          <p:spPr>
            <a:xfrm>
              <a:off x="7112501" y="5034679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504730" y="4229669"/>
              <a:ext cx="5368058" cy="914400"/>
              <a:chOff x="6344732" y="1818408"/>
              <a:chExt cx="5368058" cy="91440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534421" y="1818408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ight Triangle 55"/>
              <p:cNvSpPr/>
              <p:nvPr/>
            </p:nvSpPr>
            <p:spPr>
              <a:xfrm rot="10800000" flipV="1">
                <a:off x="6344732" y="1818408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6344732" y="1847053"/>
                <a:ext cx="5368058" cy="858748"/>
                <a:chOff x="6344732" y="1847053"/>
                <a:chExt cx="5368058" cy="858748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6454168" y="1835432"/>
                  <a:ext cx="603115" cy="82198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602515" y="2048426"/>
                  <a:ext cx="396000" cy="39600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234813" y="1847053"/>
                  <a:ext cx="39591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Lunch</a:t>
                  </a:r>
                  <a:endParaRPr lang="en-US" sz="16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  <a:p>
                  <a:endParaRPr lang="en-GB" sz="16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6592787" y="2040290"/>
                  <a:ext cx="758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07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10886067" y="2336469"/>
                  <a:ext cx="8267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13:15</a:t>
                  </a:r>
                  <a:endParaRPr lang="en-GB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xmlns="" id="{94E6EEA7-E9EC-4E49-8773-CF7ED32C87C1}"/>
                    </a:ext>
                  </a:extLst>
                </p:cNvPr>
                <p:cNvGrpSpPr/>
                <p:nvPr/>
              </p:nvGrpSpPr>
              <p:grpSpPr>
                <a:xfrm>
                  <a:off x="11036697" y="1943064"/>
                  <a:ext cx="403947" cy="371676"/>
                  <a:chOff x="9312275" y="5386388"/>
                  <a:chExt cx="285750" cy="249238"/>
                </a:xfrm>
                <a:noFill/>
              </p:grpSpPr>
              <p:sp>
                <p:nvSpPr>
                  <p:cNvPr id="132" name="Freeform 3445">
                    <a:extLst>
                      <a:ext uri="{FF2B5EF4-FFF2-40B4-BE49-F238E27FC236}">
                        <a16:creationId xmlns:a16="http://schemas.microsoft.com/office/drawing/2014/main" xmlns="" id="{1AF4A764-23AD-47E8-8198-75ACFA02CD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12275" y="5386388"/>
                    <a:ext cx="225425" cy="249238"/>
                  </a:xfrm>
                  <a:custGeom>
                    <a:avLst/>
                    <a:gdLst>
                      <a:gd name="T0" fmla="*/ 384 w 569"/>
                      <a:gd name="T1" fmla="*/ 376 h 628"/>
                      <a:gd name="T2" fmla="*/ 359 w 569"/>
                      <a:gd name="T3" fmla="*/ 309 h 628"/>
                      <a:gd name="T4" fmla="*/ 379 w 569"/>
                      <a:gd name="T5" fmla="*/ 290 h 628"/>
                      <a:gd name="T6" fmla="*/ 397 w 569"/>
                      <a:gd name="T7" fmla="*/ 253 h 628"/>
                      <a:gd name="T8" fmla="*/ 406 w 569"/>
                      <a:gd name="T9" fmla="*/ 213 h 628"/>
                      <a:gd name="T10" fmla="*/ 415 w 569"/>
                      <a:gd name="T11" fmla="*/ 203 h 628"/>
                      <a:gd name="T12" fmla="*/ 420 w 569"/>
                      <a:gd name="T13" fmla="*/ 184 h 628"/>
                      <a:gd name="T14" fmla="*/ 416 w 569"/>
                      <a:gd name="T15" fmla="*/ 154 h 628"/>
                      <a:gd name="T16" fmla="*/ 411 w 569"/>
                      <a:gd name="T17" fmla="*/ 123 h 628"/>
                      <a:gd name="T18" fmla="*/ 420 w 569"/>
                      <a:gd name="T19" fmla="*/ 78 h 628"/>
                      <a:gd name="T20" fmla="*/ 415 w 569"/>
                      <a:gd name="T21" fmla="*/ 46 h 628"/>
                      <a:gd name="T22" fmla="*/ 402 w 569"/>
                      <a:gd name="T23" fmla="*/ 28 h 628"/>
                      <a:gd name="T24" fmla="*/ 382 w 569"/>
                      <a:gd name="T25" fmla="*/ 15 h 628"/>
                      <a:gd name="T26" fmla="*/ 341 w 569"/>
                      <a:gd name="T27" fmla="*/ 3 h 628"/>
                      <a:gd name="T28" fmla="*/ 291 w 569"/>
                      <a:gd name="T29" fmla="*/ 1 h 628"/>
                      <a:gd name="T30" fmla="*/ 245 w 569"/>
                      <a:gd name="T31" fmla="*/ 10 h 628"/>
                      <a:gd name="T32" fmla="*/ 213 w 569"/>
                      <a:gd name="T33" fmla="*/ 27 h 628"/>
                      <a:gd name="T34" fmla="*/ 200 w 569"/>
                      <a:gd name="T35" fmla="*/ 42 h 628"/>
                      <a:gd name="T36" fmla="*/ 181 w 569"/>
                      <a:gd name="T37" fmla="*/ 44 h 628"/>
                      <a:gd name="T38" fmla="*/ 163 w 569"/>
                      <a:gd name="T39" fmla="*/ 56 h 628"/>
                      <a:gd name="T40" fmla="*/ 154 w 569"/>
                      <a:gd name="T41" fmla="*/ 86 h 628"/>
                      <a:gd name="T42" fmla="*/ 164 w 569"/>
                      <a:gd name="T43" fmla="*/ 139 h 628"/>
                      <a:gd name="T44" fmla="*/ 160 w 569"/>
                      <a:gd name="T45" fmla="*/ 141 h 628"/>
                      <a:gd name="T46" fmla="*/ 153 w 569"/>
                      <a:gd name="T47" fmla="*/ 154 h 628"/>
                      <a:gd name="T48" fmla="*/ 149 w 569"/>
                      <a:gd name="T49" fmla="*/ 184 h 628"/>
                      <a:gd name="T50" fmla="*/ 153 w 569"/>
                      <a:gd name="T51" fmla="*/ 202 h 628"/>
                      <a:gd name="T52" fmla="*/ 163 w 569"/>
                      <a:gd name="T53" fmla="*/ 213 h 628"/>
                      <a:gd name="T54" fmla="*/ 169 w 569"/>
                      <a:gd name="T55" fmla="*/ 236 h 628"/>
                      <a:gd name="T56" fmla="*/ 180 w 569"/>
                      <a:gd name="T57" fmla="*/ 268 h 628"/>
                      <a:gd name="T58" fmla="*/ 203 w 569"/>
                      <a:gd name="T59" fmla="*/ 299 h 628"/>
                      <a:gd name="T60" fmla="*/ 215 w 569"/>
                      <a:gd name="T61" fmla="*/ 367 h 628"/>
                      <a:gd name="T62" fmla="*/ 177 w 569"/>
                      <a:gd name="T63" fmla="*/ 381 h 628"/>
                      <a:gd name="T64" fmla="*/ 111 w 569"/>
                      <a:gd name="T65" fmla="*/ 404 h 628"/>
                      <a:gd name="T66" fmla="*/ 47 w 569"/>
                      <a:gd name="T67" fmla="*/ 434 h 628"/>
                      <a:gd name="T68" fmla="*/ 22 w 569"/>
                      <a:gd name="T69" fmla="*/ 456 h 628"/>
                      <a:gd name="T70" fmla="*/ 10 w 569"/>
                      <a:gd name="T71" fmla="*/ 487 h 628"/>
                      <a:gd name="T72" fmla="*/ 1 w 569"/>
                      <a:gd name="T73" fmla="*/ 557 h 628"/>
                      <a:gd name="T74" fmla="*/ 0 w 569"/>
                      <a:gd name="T75" fmla="*/ 620 h 628"/>
                      <a:gd name="T76" fmla="*/ 11 w 569"/>
                      <a:gd name="T77" fmla="*/ 628 h 628"/>
                      <a:gd name="T78" fmla="*/ 565 w 569"/>
                      <a:gd name="T79" fmla="*/ 624 h 628"/>
                      <a:gd name="T80" fmla="*/ 569 w 569"/>
                      <a:gd name="T81" fmla="*/ 597 h 628"/>
                      <a:gd name="T82" fmla="*/ 562 w 569"/>
                      <a:gd name="T83" fmla="*/ 510 h 628"/>
                      <a:gd name="T84" fmla="*/ 551 w 569"/>
                      <a:gd name="T85" fmla="*/ 461 h 628"/>
                      <a:gd name="T86" fmla="*/ 537 w 569"/>
                      <a:gd name="T87" fmla="*/ 444 h 628"/>
                      <a:gd name="T88" fmla="*/ 484 w 569"/>
                      <a:gd name="T89" fmla="*/ 413 h 628"/>
                      <a:gd name="T90" fmla="*/ 408 w 569"/>
                      <a:gd name="T91" fmla="*/ 385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69" h="628">
                        <a:moveTo>
                          <a:pt x="408" y="385"/>
                        </a:moveTo>
                        <a:lnTo>
                          <a:pt x="397" y="380"/>
                        </a:lnTo>
                        <a:lnTo>
                          <a:pt x="384" y="376"/>
                        </a:lnTo>
                        <a:lnTo>
                          <a:pt x="372" y="372"/>
                        </a:lnTo>
                        <a:lnTo>
                          <a:pt x="359" y="367"/>
                        </a:lnTo>
                        <a:lnTo>
                          <a:pt x="359" y="309"/>
                        </a:lnTo>
                        <a:lnTo>
                          <a:pt x="366" y="306"/>
                        </a:lnTo>
                        <a:lnTo>
                          <a:pt x="371" y="299"/>
                        </a:lnTo>
                        <a:lnTo>
                          <a:pt x="379" y="290"/>
                        </a:lnTo>
                        <a:lnTo>
                          <a:pt x="385" y="280"/>
                        </a:lnTo>
                        <a:lnTo>
                          <a:pt x="390" y="268"/>
                        </a:lnTo>
                        <a:lnTo>
                          <a:pt x="397" y="253"/>
                        </a:lnTo>
                        <a:lnTo>
                          <a:pt x="400" y="236"/>
                        </a:lnTo>
                        <a:lnTo>
                          <a:pt x="402" y="216"/>
                        </a:lnTo>
                        <a:lnTo>
                          <a:pt x="406" y="213"/>
                        </a:lnTo>
                        <a:lnTo>
                          <a:pt x="409" y="211"/>
                        </a:lnTo>
                        <a:lnTo>
                          <a:pt x="412" y="207"/>
                        </a:lnTo>
                        <a:lnTo>
                          <a:pt x="415" y="203"/>
                        </a:lnTo>
                        <a:lnTo>
                          <a:pt x="417" y="198"/>
                        </a:lnTo>
                        <a:lnTo>
                          <a:pt x="418" y="191"/>
                        </a:lnTo>
                        <a:lnTo>
                          <a:pt x="420" y="184"/>
                        </a:lnTo>
                        <a:lnTo>
                          <a:pt x="420" y="177"/>
                        </a:lnTo>
                        <a:lnTo>
                          <a:pt x="418" y="164"/>
                        </a:lnTo>
                        <a:lnTo>
                          <a:pt x="416" y="154"/>
                        </a:lnTo>
                        <a:lnTo>
                          <a:pt x="411" y="145"/>
                        </a:lnTo>
                        <a:lnTo>
                          <a:pt x="406" y="140"/>
                        </a:lnTo>
                        <a:lnTo>
                          <a:pt x="411" y="123"/>
                        </a:lnTo>
                        <a:lnTo>
                          <a:pt x="417" y="101"/>
                        </a:lnTo>
                        <a:lnTo>
                          <a:pt x="418" y="90"/>
                        </a:lnTo>
                        <a:lnTo>
                          <a:pt x="420" y="78"/>
                        </a:lnTo>
                        <a:lnTo>
                          <a:pt x="420" y="65"/>
                        </a:lnTo>
                        <a:lnTo>
                          <a:pt x="417" y="53"/>
                        </a:lnTo>
                        <a:lnTo>
                          <a:pt x="415" y="46"/>
                        </a:lnTo>
                        <a:lnTo>
                          <a:pt x="412" y="40"/>
                        </a:lnTo>
                        <a:lnTo>
                          <a:pt x="407" y="33"/>
                        </a:lnTo>
                        <a:lnTo>
                          <a:pt x="402" y="28"/>
                        </a:lnTo>
                        <a:lnTo>
                          <a:pt x="397" y="23"/>
                        </a:lnTo>
                        <a:lnTo>
                          <a:pt x="390" y="19"/>
                        </a:lnTo>
                        <a:lnTo>
                          <a:pt x="382" y="15"/>
                        </a:lnTo>
                        <a:lnTo>
                          <a:pt x="375" y="11"/>
                        </a:lnTo>
                        <a:lnTo>
                          <a:pt x="359" y="6"/>
                        </a:lnTo>
                        <a:lnTo>
                          <a:pt x="341" y="3"/>
                        </a:lnTo>
                        <a:lnTo>
                          <a:pt x="325" y="1"/>
                        </a:lnTo>
                        <a:lnTo>
                          <a:pt x="307" y="0"/>
                        </a:lnTo>
                        <a:lnTo>
                          <a:pt x="291" y="1"/>
                        </a:lnTo>
                        <a:lnTo>
                          <a:pt x="276" y="3"/>
                        </a:lnTo>
                        <a:lnTo>
                          <a:pt x="259" y="5"/>
                        </a:lnTo>
                        <a:lnTo>
                          <a:pt x="245" y="10"/>
                        </a:lnTo>
                        <a:lnTo>
                          <a:pt x="231" y="15"/>
                        </a:lnTo>
                        <a:lnTo>
                          <a:pt x="218" y="23"/>
                        </a:lnTo>
                        <a:lnTo>
                          <a:pt x="213" y="27"/>
                        </a:lnTo>
                        <a:lnTo>
                          <a:pt x="208" y="32"/>
                        </a:lnTo>
                        <a:lnTo>
                          <a:pt x="204" y="37"/>
                        </a:lnTo>
                        <a:lnTo>
                          <a:pt x="200" y="42"/>
                        </a:lnTo>
                        <a:lnTo>
                          <a:pt x="194" y="42"/>
                        </a:lnTo>
                        <a:lnTo>
                          <a:pt x="186" y="42"/>
                        </a:lnTo>
                        <a:lnTo>
                          <a:pt x="181" y="44"/>
                        </a:lnTo>
                        <a:lnTo>
                          <a:pt x="176" y="46"/>
                        </a:lnTo>
                        <a:lnTo>
                          <a:pt x="168" y="51"/>
                        </a:lnTo>
                        <a:lnTo>
                          <a:pt x="163" y="56"/>
                        </a:lnTo>
                        <a:lnTo>
                          <a:pt x="158" y="65"/>
                        </a:lnTo>
                        <a:lnTo>
                          <a:pt x="155" y="76"/>
                        </a:lnTo>
                        <a:lnTo>
                          <a:pt x="154" y="86"/>
                        </a:lnTo>
                        <a:lnTo>
                          <a:pt x="155" y="98"/>
                        </a:lnTo>
                        <a:lnTo>
                          <a:pt x="159" y="119"/>
                        </a:lnTo>
                        <a:lnTo>
                          <a:pt x="164" y="139"/>
                        </a:lnTo>
                        <a:lnTo>
                          <a:pt x="164" y="139"/>
                        </a:lnTo>
                        <a:lnTo>
                          <a:pt x="164" y="139"/>
                        </a:lnTo>
                        <a:lnTo>
                          <a:pt x="160" y="141"/>
                        </a:lnTo>
                        <a:lnTo>
                          <a:pt x="158" y="145"/>
                        </a:lnTo>
                        <a:lnTo>
                          <a:pt x="155" y="149"/>
                        </a:lnTo>
                        <a:lnTo>
                          <a:pt x="153" y="154"/>
                        </a:lnTo>
                        <a:lnTo>
                          <a:pt x="149" y="164"/>
                        </a:lnTo>
                        <a:lnTo>
                          <a:pt x="149" y="177"/>
                        </a:lnTo>
                        <a:lnTo>
                          <a:pt x="149" y="184"/>
                        </a:lnTo>
                        <a:lnTo>
                          <a:pt x="150" y="190"/>
                        </a:lnTo>
                        <a:lnTo>
                          <a:pt x="151" y="196"/>
                        </a:lnTo>
                        <a:lnTo>
                          <a:pt x="153" y="202"/>
                        </a:lnTo>
                        <a:lnTo>
                          <a:pt x="155" y="205"/>
                        </a:lnTo>
                        <a:lnTo>
                          <a:pt x="159" y="211"/>
                        </a:lnTo>
                        <a:lnTo>
                          <a:pt x="163" y="213"/>
                        </a:lnTo>
                        <a:lnTo>
                          <a:pt x="167" y="216"/>
                        </a:lnTo>
                        <a:lnTo>
                          <a:pt x="167" y="226"/>
                        </a:lnTo>
                        <a:lnTo>
                          <a:pt x="169" y="236"/>
                        </a:lnTo>
                        <a:lnTo>
                          <a:pt x="171" y="245"/>
                        </a:lnTo>
                        <a:lnTo>
                          <a:pt x="173" y="253"/>
                        </a:lnTo>
                        <a:lnTo>
                          <a:pt x="180" y="268"/>
                        </a:lnTo>
                        <a:lnTo>
                          <a:pt x="187" y="281"/>
                        </a:lnTo>
                        <a:lnTo>
                          <a:pt x="195" y="291"/>
                        </a:lnTo>
                        <a:lnTo>
                          <a:pt x="203" y="299"/>
                        </a:lnTo>
                        <a:lnTo>
                          <a:pt x="209" y="306"/>
                        </a:lnTo>
                        <a:lnTo>
                          <a:pt x="215" y="311"/>
                        </a:lnTo>
                        <a:lnTo>
                          <a:pt x="215" y="367"/>
                        </a:lnTo>
                        <a:lnTo>
                          <a:pt x="203" y="372"/>
                        </a:lnTo>
                        <a:lnTo>
                          <a:pt x="190" y="376"/>
                        </a:lnTo>
                        <a:lnTo>
                          <a:pt x="177" y="381"/>
                        </a:lnTo>
                        <a:lnTo>
                          <a:pt x="164" y="385"/>
                        </a:lnTo>
                        <a:lnTo>
                          <a:pt x="137" y="395"/>
                        </a:lnTo>
                        <a:lnTo>
                          <a:pt x="111" y="404"/>
                        </a:lnTo>
                        <a:lnTo>
                          <a:pt x="87" y="413"/>
                        </a:lnTo>
                        <a:lnTo>
                          <a:pt x="65" y="424"/>
                        </a:lnTo>
                        <a:lnTo>
                          <a:pt x="47" y="434"/>
                        </a:lnTo>
                        <a:lnTo>
                          <a:pt x="32" y="444"/>
                        </a:lnTo>
                        <a:lnTo>
                          <a:pt x="25" y="449"/>
                        </a:lnTo>
                        <a:lnTo>
                          <a:pt x="22" y="456"/>
                        </a:lnTo>
                        <a:lnTo>
                          <a:pt x="18" y="462"/>
                        </a:lnTo>
                        <a:lnTo>
                          <a:pt x="14" y="467"/>
                        </a:lnTo>
                        <a:lnTo>
                          <a:pt x="10" y="487"/>
                        </a:lnTo>
                        <a:lnTo>
                          <a:pt x="6" y="510"/>
                        </a:lnTo>
                        <a:lnTo>
                          <a:pt x="4" y="533"/>
                        </a:lnTo>
                        <a:lnTo>
                          <a:pt x="1" y="557"/>
                        </a:lnTo>
                        <a:lnTo>
                          <a:pt x="0" y="597"/>
                        </a:lnTo>
                        <a:lnTo>
                          <a:pt x="0" y="616"/>
                        </a:lnTo>
                        <a:lnTo>
                          <a:pt x="0" y="620"/>
                        </a:lnTo>
                        <a:lnTo>
                          <a:pt x="2" y="624"/>
                        </a:lnTo>
                        <a:lnTo>
                          <a:pt x="6" y="627"/>
                        </a:lnTo>
                        <a:lnTo>
                          <a:pt x="11" y="628"/>
                        </a:lnTo>
                        <a:lnTo>
                          <a:pt x="557" y="628"/>
                        </a:lnTo>
                        <a:lnTo>
                          <a:pt x="561" y="627"/>
                        </a:lnTo>
                        <a:lnTo>
                          <a:pt x="565" y="624"/>
                        </a:lnTo>
                        <a:lnTo>
                          <a:pt x="567" y="620"/>
                        </a:lnTo>
                        <a:lnTo>
                          <a:pt x="569" y="616"/>
                        </a:lnTo>
                        <a:lnTo>
                          <a:pt x="569" y="597"/>
                        </a:lnTo>
                        <a:lnTo>
                          <a:pt x="567" y="557"/>
                        </a:lnTo>
                        <a:lnTo>
                          <a:pt x="565" y="533"/>
                        </a:lnTo>
                        <a:lnTo>
                          <a:pt x="562" y="510"/>
                        </a:lnTo>
                        <a:lnTo>
                          <a:pt x="558" y="487"/>
                        </a:lnTo>
                        <a:lnTo>
                          <a:pt x="555" y="467"/>
                        </a:lnTo>
                        <a:lnTo>
                          <a:pt x="551" y="461"/>
                        </a:lnTo>
                        <a:lnTo>
                          <a:pt x="547" y="456"/>
                        </a:lnTo>
                        <a:lnTo>
                          <a:pt x="543" y="449"/>
                        </a:lnTo>
                        <a:lnTo>
                          <a:pt x="537" y="444"/>
                        </a:lnTo>
                        <a:lnTo>
                          <a:pt x="522" y="433"/>
                        </a:lnTo>
                        <a:lnTo>
                          <a:pt x="504" y="422"/>
                        </a:lnTo>
                        <a:lnTo>
                          <a:pt x="484" y="413"/>
                        </a:lnTo>
                        <a:lnTo>
                          <a:pt x="461" y="404"/>
                        </a:lnTo>
                        <a:lnTo>
                          <a:pt x="435" y="394"/>
                        </a:lnTo>
                        <a:lnTo>
                          <a:pt x="408" y="385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ckwell" panose="02060603020205020403"/>
                    </a:endParaRPr>
                  </a:p>
                </p:txBody>
              </p:sp>
              <p:sp>
                <p:nvSpPr>
                  <p:cNvPr id="133" name="Freeform 3446">
                    <a:extLst>
                      <a:ext uri="{FF2B5EF4-FFF2-40B4-BE49-F238E27FC236}">
                        <a16:creationId xmlns:a16="http://schemas.microsoft.com/office/drawing/2014/main" xmlns="" id="{9EF4B925-5F0F-48E9-989F-554BE6263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85313" y="5387975"/>
                    <a:ext cx="112712" cy="247650"/>
                  </a:xfrm>
                  <a:custGeom>
                    <a:avLst/>
                    <a:gdLst>
                      <a:gd name="T0" fmla="*/ 258 w 281"/>
                      <a:gd name="T1" fmla="*/ 450 h 625"/>
                      <a:gd name="T2" fmla="*/ 234 w 281"/>
                      <a:gd name="T3" fmla="*/ 428 h 625"/>
                      <a:gd name="T4" fmla="*/ 199 w 281"/>
                      <a:gd name="T5" fmla="*/ 408 h 625"/>
                      <a:gd name="T6" fmla="*/ 103 w 281"/>
                      <a:gd name="T7" fmla="*/ 367 h 625"/>
                      <a:gd name="T8" fmla="*/ 65 w 281"/>
                      <a:gd name="T9" fmla="*/ 319 h 625"/>
                      <a:gd name="T10" fmla="*/ 86 w 281"/>
                      <a:gd name="T11" fmla="*/ 301 h 625"/>
                      <a:gd name="T12" fmla="*/ 108 w 281"/>
                      <a:gd name="T13" fmla="*/ 265 h 625"/>
                      <a:gd name="T14" fmla="*/ 113 w 281"/>
                      <a:gd name="T15" fmla="*/ 238 h 625"/>
                      <a:gd name="T16" fmla="*/ 122 w 281"/>
                      <a:gd name="T17" fmla="*/ 223 h 625"/>
                      <a:gd name="T18" fmla="*/ 130 w 281"/>
                      <a:gd name="T19" fmla="*/ 209 h 625"/>
                      <a:gd name="T20" fmla="*/ 132 w 281"/>
                      <a:gd name="T21" fmla="*/ 188 h 625"/>
                      <a:gd name="T22" fmla="*/ 123 w 281"/>
                      <a:gd name="T23" fmla="*/ 157 h 625"/>
                      <a:gd name="T24" fmla="*/ 118 w 281"/>
                      <a:gd name="T25" fmla="*/ 151 h 625"/>
                      <a:gd name="T26" fmla="*/ 131 w 281"/>
                      <a:gd name="T27" fmla="*/ 97 h 625"/>
                      <a:gd name="T28" fmla="*/ 130 w 281"/>
                      <a:gd name="T29" fmla="*/ 59 h 625"/>
                      <a:gd name="T30" fmla="*/ 117 w 281"/>
                      <a:gd name="T31" fmla="*/ 35 h 625"/>
                      <a:gd name="T32" fmla="*/ 94 w 281"/>
                      <a:gd name="T33" fmla="*/ 15 h 625"/>
                      <a:gd name="T34" fmla="*/ 65 w 281"/>
                      <a:gd name="T35" fmla="*/ 2 h 625"/>
                      <a:gd name="T36" fmla="*/ 38 w 281"/>
                      <a:gd name="T37" fmla="*/ 0 h 625"/>
                      <a:gd name="T38" fmla="*/ 13 w 281"/>
                      <a:gd name="T39" fmla="*/ 7 h 625"/>
                      <a:gd name="T40" fmla="*/ 0 w 281"/>
                      <a:gd name="T41" fmla="*/ 20 h 625"/>
                      <a:gd name="T42" fmla="*/ 5 w 281"/>
                      <a:gd name="T43" fmla="*/ 32 h 625"/>
                      <a:gd name="T44" fmla="*/ 18 w 281"/>
                      <a:gd name="T45" fmla="*/ 32 h 625"/>
                      <a:gd name="T46" fmla="*/ 38 w 281"/>
                      <a:gd name="T47" fmla="*/ 24 h 625"/>
                      <a:gd name="T48" fmla="*/ 67 w 281"/>
                      <a:gd name="T49" fmla="*/ 28 h 625"/>
                      <a:gd name="T50" fmla="*/ 89 w 281"/>
                      <a:gd name="T51" fmla="*/ 41 h 625"/>
                      <a:gd name="T52" fmla="*/ 103 w 281"/>
                      <a:gd name="T53" fmla="*/ 56 h 625"/>
                      <a:gd name="T54" fmla="*/ 108 w 281"/>
                      <a:gd name="T55" fmla="*/ 75 h 625"/>
                      <a:gd name="T56" fmla="*/ 105 w 281"/>
                      <a:gd name="T57" fmla="*/ 107 h 625"/>
                      <a:gd name="T58" fmla="*/ 92 w 281"/>
                      <a:gd name="T59" fmla="*/ 152 h 625"/>
                      <a:gd name="T60" fmla="*/ 94 w 281"/>
                      <a:gd name="T61" fmla="*/ 166 h 625"/>
                      <a:gd name="T62" fmla="*/ 104 w 281"/>
                      <a:gd name="T63" fmla="*/ 172 h 625"/>
                      <a:gd name="T64" fmla="*/ 109 w 281"/>
                      <a:gd name="T65" fmla="*/ 188 h 625"/>
                      <a:gd name="T66" fmla="*/ 104 w 281"/>
                      <a:gd name="T67" fmla="*/ 206 h 625"/>
                      <a:gd name="T68" fmla="*/ 94 w 281"/>
                      <a:gd name="T69" fmla="*/ 210 h 625"/>
                      <a:gd name="T70" fmla="*/ 90 w 281"/>
                      <a:gd name="T71" fmla="*/ 231 h 625"/>
                      <a:gd name="T72" fmla="*/ 85 w 281"/>
                      <a:gd name="T73" fmla="*/ 259 h 625"/>
                      <a:gd name="T74" fmla="*/ 55 w 281"/>
                      <a:gd name="T75" fmla="*/ 297 h 625"/>
                      <a:gd name="T76" fmla="*/ 44 w 281"/>
                      <a:gd name="T77" fmla="*/ 306 h 625"/>
                      <a:gd name="T78" fmla="*/ 41 w 281"/>
                      <a:gd name="T79" fmla="*/ 360 h 625"/>
                      <a:gd name="T80" fmla="*/ 46 w 281"/>
                      <a:gd name="T81" fmla="*/ 371 h 625"/>
                      <a:gd name="T82" fmla="*/ 119 w 281"/>
                      <a:gd name="T83" fmla="*/ 399 h 625"/>
                      <a:gd name="T84" fmla="*/ 222 w 281"/>
                      <a:gd name="T85" fmla="*/ 449 h 625"/>
                      <a:gd name="T86" fmla="*/ 241 w 281"/>
                      <a:gd name="T87" fmla="*/ 467 h 625"/>
                      <a:gd name="T88" fmla="*/ 250 w 281"/>
                      <a:gd name="T89" fmla="*/ 503 h 625"/>
                      <a:gd name="T90" fmla="*/ 257 w 281"/>
                      <a:gd name="T91" fmla="*/ 574 h 625"/>
                      <a:gd name="T92" fmla="*/ 204 w 281"/>
                      <a:gd name="T93" fmla="*/ 602 h 625"/>
                      <a:gd name="T94" fmla="*/ 196 w 281"/>
                      <a:gd name="T95" fmla="*/ 613 h 625"/>
                      <a:gd name="T96" fmla="*/ 204 w 281"/>
                      <a:gd name="T97" fmla="*/ 624 h 625"/>
                      <a:gd name="T98" fmla="*/ 273 w 281"/>
                      <a:gd name="T99" fmla="*/ 624 h 625"/>
                      <a:gd name="T100" fmla="*/ 281 w 281"/>
                      <a:gd name="T101" fmla="*/ 613 h 625"/>
                      <a:gd name="T102" fmla="*/ 277 w 281"/>
                      <a:gd name="T103" fmla="*/ 530 h 625"/>
                      <a:gd name="T104" fmla="*/ 267 w 281"/>
                      <a:gd name="T105" fmla="*/ 464 h 6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81" h="625">
                        <a:moveTo>
                          <a:pt x="267" y="464"/>
                        </a:moveTo>
                        <a:lnTo>
                          <a:pt x="263" y="457"/>
                        </a:lnTo>
                        <a:lnTo>
                          <a:pt x="258" y="450"/>
                        </a:lnTo>
                        <a:lnTo>
                          <a:pt x="252" y="443"/>
                        </a:lnTo>
                        <a:lnTo>
                          <a:pt x="244" y="435"/>
                        </a:lnTo>
                        <a:lnTo>
                          <a:pt x="234" y="428"/>
                        </a:lnTo>
                        <a:lnTo>
                          <a:pt x="223" y="421"/>
                        </a:lnTo>
                        <a:lnTo>
                          <a:pt x="212" y="414"/>
                        </a:lnTo>
                        <a:lnTo>
                          <a:pt x="199" y="408"/>
                        </a:lnTo>
                        <a:lnTo>
                          <a:pt x="169" y="394"/>
                        </a:lnTo>
                        <a:lnTo>
                          <a:pt x="137" y="381"/>
                        </a:lnTo>
                        <a:lnTo>
                          <a:pt x="103" y="367"/>
                        </a:lnTo>
                        <a:lnTo>
                          <a:pt x="65" y="353"/>
                        </a:lnTo>
                        <a:lnTo>
                          <a:pt x="65" y="353"/>
                        </a:lnTo>
                        <a:lnTo>
                          <a:pt x="65" y="319"/>
                        </a:lnTo>
                        <a:lnTo>
                          <a:pt x="72" y="315"/>
                        </a:lnTo>
                        <a:lnTo>
                          <a:pt x="78" y="309"/>
                        </a:lnTo>
                        <a:lnTo>
                          <a:pt x="86" y="301"/>
                        </a:lnTo>
                        <a:lnTo>
                          <a:pt x="94" y="292"/>
                        </a:lnTo>
                        <a:lnTo>
                          <a:pt x="101" y="279"/>
                        </a:lnTo>
                        <a:lnTo>
                          <a:pt x="108" y="265"/>
                        </a:lnTo>
                        <a:lnTo>
                          <a:pt x="110" y="256"/>
                        </a:lnTo>
                        <a:lnTo>
                          <a:pt x="112" y="247"/>
                        </a:lnTo>
                        <a:lnTo>
                          <a:pt x="113" y="238"/>
                        </a:lnTo>
                        <a:lnTo>
                          <a:pt x="114" y="228"/>
                        </a:lnTo>
                        <a:lnTo>
                          <a:pt x="118" y="226"/>
                        </a:lnTo>
                        <a:lnTo>
                          <a:pt x="122" y="223"/>
                        </a:lnTo>
                        <a:lnTo>
                          <a:pt x="125" y="219"/>
                        </a:lnTo>
                        <a:lnTo>
                          <a:pt x="127" y="215"/>
                        </a:lnTo>
                        <a:lnTo>
                          <a:pt x="130" y="209"/>
                        </a:lnTo>
                        <a:lnTo>
                          <a:pt x="131" y="202"/>
                        </a:lnTo>
                        <a:lnTo>
                          <a:pt x="132" y="196"/>
                        </a:lnTo>
                        <a:lnTo>
                          <a:pt x="132" y="188"/>
                        </a:lnTo>
                        <a:lnTo>
                          <a:pt x="131" y="177"/>
                        </a:lnTo>
                        <a:lnTo>
                          <a:pt x="128" y="166"/>
                        </a:lnTo>
                        <a:lnTo>
                          <a:pt x="123" y="157"/>
                        </a:lnTo>
                        <a:lnTo>
                          <a:pt x="117" y="151"/>
                        </a:lnTo>
                        <a:lnTo>
                          <a:pt x="118" y="151"/>
                        </a:lnTo>
                        <a:lnTo>
                          <a:pt x="118" y="151"/>
                        </a:lnTo>
                        <a:lnTo>
                          <a:pt x="123" y="133"/>
                        </a:lnTo>
                        <a:lnTo>
                          <a:pt x="130" y="110"/>
                        </a:lnTo>
                        <a:lnTo>
                          <a:pt x="131" y="97"/>
                        </a:lnTo>
                        <a:lnTo>
                          <a:pt x="132" y="84"/>
                        </a:lnTo>
                        <a:lnTo>
                          <a:pt x="132" y="71"/>
                        </a:lnTo>
                        <a:lnTo>
                          <a:pt x="130" y="59"/>
                        </a:lnTo>
                        <a:lnTo>
                          <a:pt x="127" y="51"/>
                        </a:lnTo>
                        <a:lnTo>
                          <a:pt x="122" y="43"/>
                        </a:lnTo>
                        <a:lnTo>
                          <a:pt x="117" y="35"/>
                        </a:lnTo>
                        <a:lnTo>
                          <a:pt x="110" y="28"/>
                        </a:lnTo>
                        <a:lnTo>
                          <a:pt x="103" y="21"/>
                        </a:lnTo>
                        <a:lnTo>
                          <a:pt x="94" y="15"/>
                        </a:lnTo>
                        <a:lnTo>
                          <a:pt x="85" y="10"/>
                        </a:lnTo>
                        <a:lnTo>
                          <a:pt x="76" y="6"/>
                        </a:lnTo>
                        <a:lnTo>
                          <a:pt x="65" y="2"/>
                        </a:lnTo>
                        <a:lnTo>
                          <a:pt x="56" y="1"/>
                        </a:lnTo>
                        <a:lnTo>
                          <a:pt x="47" y="0"/>
                        </a:lnTo>
                        <a:lnTo>
                          <a:pt x="38" y="0"/>
                        </a:lnTo>
                        <a:lnTo>
                          <a:pt x="29" y="2"/>
                        </a:lnTo>
                        <a:lnTo>
                          <a:pt x="22" y="3"/>
                        </a:lnTo>
                        <a:lnTo>
                          <a:pt x="13" y="7"/>
                        </a:lnTo>
                        <a:lnTo>
                          <a:pt x="5" y="12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5" y="32"/>
                        </a:lnTo>
                        <a:lnTo>
                          <a:pt x="9" y="34"/>
                        </a:lnTo>
                        <a:lnTo>
                          <a:pt x="14" y="34"/>
                        </a:lnTo>
                        <a:lnTo>
                          <a:pt x="18" y="32"/>
                        </a:lnTo>
                        <a:lnTo>
                          <a:pt x="26" y="29"/>
                        </a:lnTo>
                        <a:lnTo>
                          <a:pt x="32" y="26"/>
                        </a:lnTo>
                        <a:lnTo>
                          <a:pt x="38" y="24"/>
                        </a:lnTo>
                        <a:lnTo>
                          <a:pt x="45" y="24"/>
                        </a:lnTo>
                        <a:lnTo>
                          <a:pt x="56" y="25"/>
                        </a:lnTo>
                        <a:lnTo>
                          <a:pt x="67" y="28"/>
                        </a:lnTo>
                        <a:lnTo>
                          <a:pt x="74" y="32"/>
                        </a:lnTo>
                        <a:lnTo>
                          <a:pt x="82" y="35"/>
                        </a:lnTo>
                        <a:lnTo>
                          <a:pt x="89" y="41"/>
                        </a:lnTo>
                        <a:lnTo>
                          <a:pt x="94" y="46"/>
                        </a:lnTo>
                        <a:lnTo>
                          <a:pt x="99" y="51"/>
                        </a:lnTo>
                        <a:lnTo>
                          <a:pt x="103" y="56"/>
                        </a:lnTo>
                        <a:lnTo>
                          <a:pt x="105" y="61"/>
                        </a:lnTo>
                        <a:lnTo>
                          <a:pt x="107" y="65"/>
                        </a:lnTo>
                        <a:lnTo>
                          <a:pt x="108" y="75"/>
                        </a:lnTo>
                        <a:lnTo>
                          <a:pt x="108" y="86"/>
                        </a:lnTo>
                        <a:lnTo>
                          <a:pt x="108" y="97"/>
                        </a:lnTo>
                        <a:lnTo>
                          <a:pt x="105" y="107"/>
                        </a:lnTo>
                        <a:lnTo>
                          <a:pt x="100" y="127"/>
                        </a:lnTo>
                        <a:lnTo>
                          <a:pt x="95" y="142"/>
                        </a:lnTo>
                        <a:lnTo>
                          <a:pt x="92" y="152"/>
                        </a:lnTo>
                        <a:lnTo>
                          <a:pt x="91" y="159"/>
                        </a:lnTo>
                        <a:lnTo>
                          <a:pt x="91" y="163"/>
                        </a:lnTo>
                        <a:lnTo>
                          <a:pt x="94" y="166"/>
                        </a:lnTo>
                        <a:lnTo>
                          <a:pt x="98" y="169"/>
                        </a:lnTo>
                        <a:lnTo>
                          <a:pt x="103" y="170"/>
                        </a:lnTo>
                        <a:lnTo>
                          <a:pt x="104" y="172"/>
                        </a:lnTo>
                        <a:lnTo>
                          <a:pt x="107" y="175"/>
                        </a:lnTo>
                        <a:lnTo>
                          <a:pt x="108" y="181"/>
                        </a:lnTo>
                        <a:lnTo>
                          <a:pt x="109" y="188"/>
                        </a:lnTo>
                        <a:lnTo>
                          <a:pt x="108" y="197"/>
                        </a:lnTo>
                        <a:lnTo>
                          <a:pt x="105" y="204"/>
                        </a:lnTo>
                        <a:lnTo>
                          <a:pt x="104" y="206"/>
                        </a:lnTo>
                        <a:lnTo>
                          <a:pt x="103" y="208"/>
                        </a:lnTo>
                        <a:lnTo>
                          <a:pt x="98" y="208"/>
                        </a:lnTo>
                        <a:lnTo>
                          <a:pt x="94" y="210"/>
                        </a:lnTo>
                        <a:lnTo>
                          <a:pt x="91" y="214"/>
                        </a:lnTo>
                        <a:lnTo>
                          <a:pt x="91" y="219"/>
                        </a:lnTo>
                        <a:lnTo>
                          <a:pt x="90" y="231"/>
                        </a:lnTo>
                        <a:lnTo>
                          <a:pt x="89" y="241"/>
                        </a:lnTo>
                        <a:lnTo>
                          <a:pt x="87" y="250"/>
                        </a:lnTo>
                        <a:lnTo>
                          <a:pt x="85" y="259"/>
                        </a:lnTo>
                        <a:lnTo>
                          <a:pt x="78" y="273"/>
                        </a:lnTo>
                        <a:lnTo>
                          <a:pt x="71" y="283"/>
                        </a:lnTo>
                        <a:lnTo>
                          <a:pt x="55" y="297"/>
                        </a:lnTo>
                        <a:lnTo>
                          <a:pt x="49" y="301"/>
                        </a:lnTo>
                        <a:lnTo>
                          <a:pt x="45" y="304"/>
                        </a:lnTo>
                        <a:lnTo>
                          <a:pt x="44" y="306"/>
                        </a:lnTo>
                        <a:lnTo>
                          <a:pt x="41" y="309"/>
                        </a:lnTo>
                        <a:lnTo>
                          <a:pt x="41" y="313"/>
                        </a:lnTo>
                        <a:lnTo>
                          <a:pt x="41" y="360"/>
                        </a:lnTo>
                        <a:lnTo>
                          <a:pt x="41" y="364"/>
                        </a:lnTo>
                        <a:lnTo>
                          <a:pt x="44" y="368"/>
                        </a:lnTo>
                        <a:lnTo>
                          <a:pt x="46" y="371"/>
                        </a:lnTo>
                        <a:lnTo>
                          <a:pt x="49" y="372"/>
                        </a:lnTo>
                        <a:lnTo>
                          <a:pt x="58" y="376"/>
                        </a:lnTo>
                        <a:lnTo>
                          <a:pt x="119" y="399"/>
                        </a:lnTo>
                        <a:lnTo>
                          <a:pt x="177" y="423"/>
                        </a:lnTo>
                        <a:lnTo>
                          <a:pt x="202" y="436"/>
                        </a:lnTo>
                        <a:lnTo>
                          <a:pt x="222" y="449"/>
                        </a:lnTo>
                        <a:lnTo>
                          <a:pt x="230" y="454"/>
                        </a:lnTo>
                        <a:lnTo>
                          <a:pt x="236" y="461"/>
                        </a:lnTo>
                        <a:lnTo>
                          <a:pt x="241" y="467"/>
                        </a:lnTo>
                        <a:lnTo>
                          <a:pt x="244" y="472"/>
                        </a:lnTo>
                        <a:lnTo>
                          <a:pt x="248" y="486"/>
                        </a:lnTo>
                        <a:lnTo>
                          <a:pt x="250" y="503"/>
                        </a:lnTo>
                        <a:lnTo>
                          <a:pt x="253" y="520"/>
                        </a:lnTo>
                        <a:lnTo>
                          <a:pt x="254" y="539"/>
                        </a:lnTo>
                        <a:lnTo>
                          <a:pt x="257" y="574"/>
                        </a:lnTo>
                        <a:lnTo>
                          <a:pt x="257" y="601"/>
                        </a:lnTo>
                        <a:lnTo>
                          <a:pt x="209" y="601"/>
                        </a:lnTo>
                        <a:lnTo>
                          <a:pt x="204" y="602"/>
                        </a:lnTo>
                        <a:lnTo>
                          <a:pt x="200" y="604"/>
                        </a:lnTo>
                        <a:lnTo>
                          <a:pt x="198" y="608"/>
                        </a:lnTo>
                        <a:lnTo>
                          <a:pt x="196" y="613"/>
                        </a:lnTo>
                        <a:lnTo>
                          <a:pt x="198" y="617"/>
                        </a:lnTo>
                        <a:lnTo>
                          <a:pt x="200" y="621"/>
                        </a:lnTo>
                        <a:lnTo>
                          <a:pt x="204" y="624"/>
                        </a:lnTo>
                        <a:lnTo>
                          <a:pt x="209" y="625"/>
                        </a:lnTo>
                        <a:lnTo>
                          <a:pt x="270" y="625"/>
                        </a:lnTo>
                        <a:lnTo>
                          <a:pt x="273" y="624"/>
                        </a:lnTo>
                        <a:lnTo>
                          <a:pt x="277" y="621"/>
                        </a:lnTo>
                        <a:lnTo>
                          <a:pt x="280" y="617"/>
                        </a:lnTo>
                        <a:lnTo>
                          <a:pt x="281" y="613"/>
                        </a:lnTo>
                        <a:lnTo>
                          <a:pt x="281" y="594"/>
                        </a:lnTo>
                        <a:lnTo>
                          <a:pt x="280" y="554"/>
                        </a:lnTo>
                        <a:lnTo>
                          <a:pt x="277" y="530"/>
                        </a:lnTo>
                        <a:lnTo>
                          <a:pt x="275" y="507"/>
                        </a:lnTo>
                        <a:lnTo>
                          <a:pt x="271" y="484"/>
                        </a:lnTo>
                        <a:lnTo>
                          <a:pt x="267" y="46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ckwell" panose="02060603020205020403"/>
                    </a:endParaRPr>
                  </a:p>
                </p:txBody>
              </p:sp>
            </p:grpSp>
          </p:grpSp>
        </p:grpSp>
      </p:grpSp>
      <p:grpSp>
        <p:nvGrpSpPr>
          <p:cNvPr id="24" name="Group 23"/>
          <p:cNvGrpSpPr/>
          <p:nvPr/>
        </p:nvGrpSpPr>
        <p:grpSpPr>
          <a:xfrm>
            <a:off x="6436020" y="279246"/>
            <a:ext cx="5354424" cy="1128409"/>
            <a:chOff x="6465016" y="405734"/>
            <a:chExt cx="5354424" cy="1128409"/>
          </a:xfrm>
        </p:grpSpPr>
        <p:grpSp>
          <p:nvGrpSpPr>
            <p:cNvPr id="72" name="Group 71"/>
            <p:cNvGrpSpPr/>
            <p:nvPr/>
          </p:nvGrpSpPr>
          <p:grpSpPr>
            <a:xfrm>
              <a:off x="6465016" y="405734"/>
              <a:ext cx="5218889" cy="1128409"/>
              <a:chOff x="724711" y="535021"/>
              <a:chExt cx="5218889" cy="1128409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ound Same Side Corner Rectangle 74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D60093"/>
                  </a:gs>
                  <a:gs pos="100000">
                    <a:srgbClr val="FF99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ight Triangle 75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614792" y="535021"/>
                <a:ext cx="39591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FF"/>
                    </a:solidFill>
                  </a:rPr>
                  <a:t>Adaptation </a:t>
                </a:r>
                <a:r>
                  <a:rPr lang="en-US" sz="1600" b="1" dirty="0">
                    <a:solidFill>
                      <a:srgbClr val="FF00FF"/>
                    </a:solidFill>
                  </a:rPr>
                  <a:t>of Corrections Internationally in light of the global new normal</a:t>
                </a:r>
                <a:endParaRPr lang="en-GB" sz="1600" b="1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49738" y="1048106"/>
                <a:ext cx="3716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UNISA</a:t>
                </a:r>
                <a:endParaRPr lang="en-US" sz="16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72765" y="769999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06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10992717" y="921012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12:30</a:t>
              </a:r>
              <a:endParaRPr lang="en-GB" dirty="0">
                <a:solidFill>
                  <a:srgbClr val="FF00FF"/>
                </a:solidFill>
              </a:endParaRP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59D7D723-54BA-4577-840B-969BF477959D}"/>
                </a:ext>
              </a:extLst>
            </p:cNvPr>
            <p:cNvGrpSpPr/>
            <p:nvPr/>
          </p:nvGrpSpPr>
          <p:grpSpPr>
            <a:xfrm>
              <a:off x="11146358" y="505206"/>
              <a:ext cx="405547" cy="371621"/>
              <a:chOff x="5465763" y="812800"/>
              <a:chExt cx="282575" cy="249238"/>
            </a:xfrm>
            <a:noFill/>
          </p:grpSpPr>
          <p:sp>
            <p:nvSpPr>
              <p:cNvPr id="165" name="Freeform 642">
                <a:extLst>
                  <a:ext uri="{FF2B5EF4-FFF2-40B4-BE49-F238E27FC236}">
                    <a16:creationId xmlns:a16="http://schemas.microsoft.com/office/drawing/2014/main" xmlns="" id="{3841D65A-1542-43C4-83EC-969F30F103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7675" y="812800"/>
                <a:ext cx="63500" cy="247650"/>
              </a:xfrm>
              <a:custGeom>
                <a:avLst/>
                <a:gdLst>
                  <a:gd name="T0" fmla="*/ 147 w 196"/>
                  <a:gd name="T1" fmla="*/ 720 h 782"/>
                  <a:gd name="T2" fmla="*/ 145 w 196"/>
                  <a:gd name="T3" fmla="*/ 725 h 782"/>
                  <a:gd name="T4" fmla="*/ 142 w 196"/>
                  <a:gd name="T5" fmla="*/ 729 h 782"/>
                  <a:gd name="T6" fmla="*/ 136 w 196"/>
                  <a:gd name="T7" fmla="*/ 732 h 782"/>
                  <a:gd name="T8" fmla="*/ 55 w 196"/>
                  <a:gd name="T9" fmla="*/ 732 h 782"/>
                  <a:gd name="T10" fmla="*/ 48 w 196"/>
                  <a:gd name="T11" fmla="*/ 731 h 782"/>
                  <a:gd name="T12" fmla="*/ 44 w 196"/>
                  <a:gd name="T13" fmla="*/ 727 h 782"/>
                  <a:gd name="T14" fmla="*/ 41 w 196"/>
                  <a:gd name="T15" fmla="*/ 723 h 782"/>
                  <a:gd name="T16" fmla="*/ 40 w 196"/>
                  <a:gd name="T17" fmla="*/ 717 h 782"/>
                  <a:gd name="T18" fmla="*/ 40 w 196"/>
                  <a:gd name="T19" fmla="*/ 558 h 782"/>
                  <a:gd name="T20" fmla="*/ 42 w 196"/>
                  <a:gd name="T21" fmla="*/ 552 h 782"/>
                  <a:gd name="T22" fmla="*/ 46 w 196"/>
                  <a:gd name="T23" fmla="*/ 548 h 782"/>
                  <a:gd name="T24" fmla="*/ 52 w 196"/>
                  <a:gd name="T25" fmla="*/ 546 h 782"/>
                  <a:gd name="T26" fmla="*/ 133 w 196"/>
                  <a:gd name="T27" fmla="*/ 546 h 782"/>
                  <a:gd name="T28" fmla="*/ 139 w 196"/>
                  <a:gd name="T29" fmla="*/ 547 h 782"/>
                  <a:gd name="T30" fmla="*/ 144 w 196"/>
                  <a:gd name="T31" fmla="*/ 550 h 782"/>
                  <a:gd name="T32" fmla="*/ 147 w 196"/>
                  <a:gd name="T33" fmla="*/ 555 h 782"/>
                  <a:gd name="T34" fmla="*/ 148 w 196"/>
                  <a:gd name="T35" fmla="*/ 561 h 782"/>
                  <a:gd name="T36" fmla="*/ 66 w 196"/>
                  <a:gd name="T37" fmla="*/ 91 h 782"/>
                  <a:gd name="T38" fmla="*/ 67 w 196"/>
                  <a:gd name="T39" fmla="*/ 85 h 782"/>
                  <a:gd name="T40" fmla="*/ 70 w 196"/>
                  <a:gd name="T41" fmla="*/ 81 h 782"/>
                  <a:gd name="T42" fmla="*/ 75 w 196"/>
                  <a:gd name="T43" fmla="*/ 77 h 782"/>
                  <a:gd name="T44" fmla="*/ 81 w 196"/>
                  <a:gd name="T45" fmla="*/ 76 h 782"/>
                  <a:gd name="T46" fmla="*/ 87 w 196"/>
                  <a:gd name="T47" fmla="*/ 77 h 782"/>
                  <a:gd name="T48" fmla="*/ 91 w 196"/>
                  <a:gd name="T49" fmla="*/ 81 h 782"/>
                  <a:gd name="T50" fmla="*/ 95 w 196"/>
                  <a:gd name="T51" fmla="*/ 85 h 782"/>
                  <a:gd name="T52" fmla="*/ 96 w 196"/>
                  <a:gd name="T53" fmla="*/ 91 h 782"/>
                  <a:gd name="T54" fmla="*/ 96 w 196"/>
                  <a:gd name="T55" fmla="*/ 512 h 782"/>
                  <a:gd name="T56" fmla="*/ 93 w 196"/>
                  <a:gd name="T57" fmla="*/ 517 h 782"/>
                  <a:gd name="T58" fmla="*/ 89 w 196"/>
                  <a:gd name="T59" fmla="*/ 521 h 782"/>
                  <a:gd name="T60" fmla="*/ 84 w 196"/>
                  <a:gd name="T61" fmla="*/ 524 h 782"/>
                  <a:gd name="T62" fmla="*/ 77 w 196"/>
                  <a:gd name="T63" fmla="*/ 524 h 782"/>
                  <a:gd name="T64" fmla="*/ 72 w 196"/>
                  <a:gd name="T65" fmla="*/ 521 h 782"/>
                  <a:gd name="T66" fmla="*/ 68 w 196"/>
                  <a:gd name="T67" fmla="*/ 517 h 782"/>
                  <a:gd name="T68" fmla="*/ 66 w 196"/>
                  <a:gd name="T69" fmla="*/ 512 h 782"/>
                  <a:gd name="T70" fmla="*/ 66 w 196"/>
                  <a:gd name="T71" fmla="*/ 91 h 782"/>
                  <a:gd name="T72" fmla="*/ 15 w 196"/>
                  <a:gd name="T73" fmla="*/ 0 h 782"/>
                  <a:gd name="T74" fmla="*/ 10 w 196"/>
                  <a:gd name="T75" fmla="*/ 1 h 782"/>
                  <a:gd name="T76" fmla="*/ 4 w 196"/>
                  <a:gd name="T77" fmla="*/ 4 h 782"/>
                  <a:gd name="T78" fmla="*/ 1 w 196"/>
                  <a:gd name="T79" fmla="*/ 9 h 782"/>
                  <a:gd name="T80" fmla="*/ 0 w 196"/>
                  <a:gd name="T81" fmla="*/ 15 h 782"/>
                  <a:gd name="T82" fmla="*/ 1 w 196"/>
                  <a:gd name="T83" fmla="*/ 770 h 782"/>
                  <a:gd name="T84" fmla="*/ 3 w 196"/>
                  <a:gd name="T85" fmla="*/ 776 h 782"/>
                  <a:gd name="T86" fmla="*/ 8 w 196"/>
                  <a:gd name="T87" fmla="*/ 780 h 782"/>
                  <a:gd name="T88" fmla="*/ 13 w 196"/>
                  <a:gd name="T89" fmla="*/ 782 h 782"/>
                  <a:gd name="T90" fmla="*/ 181 w 196"/>
                  <a:gd name="T91" fmla="*/ 782 h 782"/>
                  <a:gd name="T92" fmla="*/ 187 w 196"/>
                  <a:gd name="T93" fmla="*/ 781 h 782"/>
                  <a:gd name="T94" fmla="*/ 192 w 196"/>
                  <a:gd name="T95" fmla="*/ 778 h 782"/>
                  <a:gd name="T96" fmla="*/ 195 w 196"/>
                  <a:gd name="T97" fmla="*/ 773 h 782"/>
                  <a:gd name="T98" fmla="*/ 196 w 196"/>
                  <a:gd name="T99" fmla="*/ 767 h 782"/>
                  <a:gd name="T100" fmla="*/ 196 w 196"/>
                  <a:gd name="T101" fmla="*/ 12 h 782"/>
                  <a:gd name="T102" fmla="*/ 193 w 196"/>
                  <a:gd name="T103" fmla="*/ 7 h 782"/>
                  <a:gd name="T104" fmla="*/ 190 w 196"/>
                  <a:gd name="T105" fmla="*/ 2 h 782"/>
                  <a:gd name="T106" fmla="*/ 185 w 196"/>
                  <a:gd name="T107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782">
                    <a:moveTo>
                      <a:pt x="148" y="717"/>
                    </a:moveTo>
                    <a:lnTo>
                      <a:pt x="147" y="720"/>
                    </a:lnTo>
                    <a:lnTo>
                      <a:pt x="147" y="723"/>
                    </a:lnTo>
                    <a:lnTo>
                      <a:pt x="145" y="725"/>
                    </a:lnTo>
                    <a:lnTo>
                      <a:pt x="144" y="727"/>
                    </a:lnTo>
                    <a:lnTo>
                      <a:pt x="142" y="729"/>
                    </a:lnTo>
                    <a:lnTo>
                      <a:pt x="139" y="731"/>
                    </a:lnTo>
                    <a:lnTo>
                      <a:pt x="136" y="732"/>
                    </a:lnTo>
                    <a:lnTo>
                      <a:pt x="133" y="732"/>
                    </a:lnTo>
                    <a:lnTo>
                      <a:pt x="55" y="732"/>
                    </a:lnTo>
                    <a:lnTo>
                      <a:pt x="52" y="732"/>
                    </a:lnTo>
                    <a:lnTo>
                      <a:pt x="48" y="731"/>
                    </a:lnTo>
                    <a:lnTo>
                      <a:pt x="46" y="729"/>
                    </a:lnTo>
                    <a:lnTo>
                      <a:pt x="44" y="727"/>
                    </a:lnTo>
                    <a:lnTo>
                      <a:pt x="42" y="725"/>
                    </a:lnTo>
                    <a:lnTo>
                      <a:pt x="41" y="723"/>
                    </a:lnTo>
                    <a:lnTo>
                      <a:pt x="40" y="720"/>
                    </a:lnTo>
                    <a:lnTo>
                      <a:pt x="40" y="717"/>
                    </a:lnTo>
                    <a:lnTo>
                      <a:pt x="40" y="561"/>
                    </a:lnTo>
                    <a:lnTo>
                      <a:pt x="40" y="558"/>
                    </a:lnTo>
                    <a:lnTo>
                      <a:pt x="41" y="555"/>
                    </a:lnTo>
                    <a:lnTo>
                      <a:pt x="42" y="552"/>
                    </a:lnTo>
                    <a:lnTo>
                      <a:pt x="44" y="550"/>
                    </a:lnTo>
                    <a:lnTo>
                      <a:pt x="46" y="548"/>
                    </a:lnTo>
                    <a:lnTo>
                      <a:pt x="48" y="547"/>
                    </a:lnTo>
                    <a:lnTo>
                      <a:pt x="52" y="546"/>
                    </a:lnTo>
                    <a:lnTo>
                      <a:pt x="55" y="546"/>
                    </a:lnTo>
                    <a:lnTo>
                      <a:pt x="133" y="546"/>
                    </a:lnTo>
                    <a:lnTo>
                      <a:pt x="136" y="546"/>
                    </a:lnTo>
                    <a:lnTo>
                      <a:pt x="139" y="547"/>
                    </a:lnTo>
                    <a:lnTo>
                      <a:pt x="142" y="548"/>
                    </a:lnTo>
                    <a:lnTo>
                      <a:pt x="144" y="550"/>
                    </a:lnTo>
                    <a:lnTo>
                      <a:pt x="145" y="552"/>
                    </a:lnTo>
                    <a:lnTo>
                      <a:pt x="147" y="555"/>
                    </a:lnTo>
                    <a:lnTo>
                      <a:pt x="147" y="558"/>
                    </a:lnTo>
                    <a:lnTo>
                      <a:pt x="148" y="561"/>
                    </a:lnTo>
                    <a:lnTo>
                      <a:pt x="148" y="717"/>
                    </a:lnTo>
                    <a:close/>
                    <a:moveTo>
                      <a:pt x="66" y="91"/>
                    </a:moveTo>
                    <a:lnTo>
                      <a:pt x="66" y="88"/>
                    </a:lnTo>
                    <a:lnTo>
                      <a:pt x="67" y="85"/>
                    </a:lnTo>
                    <a:lnTo>
                      <a:pt x="68" y="83"/>
                    </a:lnTo>
                    <a:lnTo>
                      <a:pt x="70" y="81"/>
                    </a:lnTo>
                    <a:lnTo>
                      <a:pt x="72" y="78"/>
                    </a:lnTo>
                    <a:lnTo>
                      <a:pt x="75" y="77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4" y="76"/>
                    </a:lnTo>
                    <a:lnTo>
                      <a:pt x="87" y="77"/>
                    </a:lnTo>
                    <a:lnTo>
                      <a:pt x="89" y="78"/>
                    </a:lnTo>
                    <a:lnTo>
                      <a:pt x="91" y="81"/>
                    </a:lnTo>
                    <a:lnTo>
                      <a:pt x="93" y="83"/>
                    </a:lnTo>
                    <a:lnTo>
                      <a:pt x="95" y="85"/>
                    </a:lnTo>
                    <a:lnTo>
                      <a:pt x="96" y="88"/>
                    </a:lnTo>
                    <a:lnTo>
                      <a:pt x="96" y="91"/>
                    </a:lnTo>
                    <a:lnTo>
                      <a:pt x="96" y="509"/>
                    </a:lnTo>
                    <a:lnTo>
                      <a:pt x="96" y="512"/>
                    </a:lnTo>
                    <a:lnTo>
                      <a:pt x="95" y="514"/>
                    </a:lnTo>
                    <a:lnTo>
                      <a:pt x="93" y="517"/>
                    </a:lnTo>
                    <a:lnTo>
                      <a:pt x="91" y="519"/>
                    </a:lnTo>
                    <a:lnTo>
                      <a:pt x="89" y="521"/>
                    </a:lnTo>
                    <a:lnTo>
                      <a:pt x="87" y="522"/>
                    </a:lnTo>
                    <a:lnTo>
                      <a:pt x="84" y="524"/>
                    </a:lnTo>
                    <a:lnTo>
                      <a:pt x="81" y="524"/>
                    </a:lnTo>
                    <a:lnTo>
                      <a:pt x="77" y="524"/>
                    </a:lnTo>
                    <a:lnTo>
                      <a:pt x="75" y="522"/>
                    </a:lnTo>
                    <a:lnTo>
                      <a:pt x="72" y="521"/>
                    </a:lnTo>
                    <a:lnTo>
                      <a:pt x="70" y="519"/>
                    </a:lnTo>
                    <a:lnTo>
                      <a:pt x="68" y="517"/>
                    </a:lnTo>
                    <a:lnTo>
                      <a:pt x="67" y="514"/>
                    </a:lnTo>
                    <a:lnTo>
                      <a:pt x="66" y="512"/>
                    </a:lnTo>
                    <a:lnTo>
                      <a:pt x="66" y="509"/>
                    </a:lnTo>
                    <a:lnTo>
                      <a:pt x="66" y="91"/>
                    </a:lnTo>
                    <a:close/>
                    <a:moveTo>
                      <a:pt x="181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767"/>
                    </a:lnTo>
                    <a:lnTo>
                      <a:pt x="1" y="770"/>
                    </a:lnTo>
                    <a:lnTo>
                      <a:pt x="1" y="773"/>
                    </a:lnTo>
                    <a:lnTo>
                      <a:pt x="3" y="776"/>
                    </a:lnTo>
                    <a:lnTo>
                      <a:pt x="4" y="778"/>
                    </a:lnTo>
                    <a:lnTo>
                      <a:pt x="8" y="780"/>
                    </a:lnTo>
                    <a:lnTo>
                      <a:pt x="10" y="781"/>
                    </a:lnTo>
                    <a:lnTo>
                      <a:pt x="13" y="782"/>
                    </a:lnTo>
                    <a:lnTo>
                      <a:pt x="15" y="782"/>
                    </a:lnTo>
                    <a:lnTo>
                      <a:pt x="181" y="782"/>
                    </a:lnTo>
                    <a:lnTo>
                      <a:pt x="185" y="782"/>
                    </a:lnTo>
                    <a:lnTo>
                      <a:pt x="187" y="781"/>
                    </a:lnTo>
                    <a:lnTo>
                      <a:pt x="190" y="780"/>
                    </a:lnTo>
                    <a:lnTo>
                      <a:pt x="192" y="778"/>
                    </a:lnTo>
                    <a:lnTo>
                      <a:pt x="193" y="776"/>
                    </a:lnTo>
                    <a:lnTo>
                      <a:pt x="195" y="773"/>
                    </a:lnTo>
                    <a:lnTo>
                      <a:pt x="196" y="770"/>
                    </a:lnTo>
                    <a:lnTo>
                      <a:pt x="196" y="767"/>
                    </a:lnTo>
                    <a:lnTo>
                      <a:pt x="196" y="15"/>
                    </a:lnTo>
                    <a:lnTo>
                      <a:pt x="196" y="12"/>
                    </a:lnTo>
                    <a:lnTo>
                      <a:pt x="195" y="9"/>
                    </a:lnTo>
                    <a:lnTo>
                      <a:pt x="193" y="7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7" y="1"/>
                    </a:lnTo>
                    <a:lnTo>
                      <a:pt x="185" y="0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</a:endParaRPr>
              </a:p>
            </p:txBody>
          </p:sp>
          <p:sp>
            <p:nvSpPr>
              <p:cNvPr id="166" name="Freeform 643">
                <a:extLst>
                  <a:ext uri="{FF2B5EF4-FFF2-40B4-BE49-F238E27FC236}">
                    <a16:creationId xmlns:a16="http://schemas.microsoft.com/office/drawing/2014/main" xmlns="" id="{2653EC8B-80A5-40F3-A391-A6B01362E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0" y="844550"/>
                <a:ext cx="147638" cy="217488"/>
              </a:xfrm>
              <a:custGeom>
                <a:avLst/>
                <a:gdLst>
                  <a:gd name="T0" fmla="*/ 61 w 469"/>
                  <a:gd name="T1" fmla="*/ 632 h 684"/>
                  <a:gd name="T2" fmla="*/ 53 w 469"/>
                  <a:gd name="T3" fmla="*/ 627 h 684"/>
                  <a:gd name="T4" fmla="*/ 49 w 469"/>
                  <a:gd name="T5" fmla="*/ 620 h 684"/>
                  <a:gd name="T6" fmla="*/ 50 w 469"/>
                  <a:gd name="T7" fmla="*/ 611 h 684"/>
                  <a:gd name="T8" fmla="*/ 55 w 469"/>
                  <a:gd name="T9" fmla="*/ 605 h 684"/>
                  <a:gd name="T10" fmla="*/ 64 w 469"/>
                  <a:gd name="T11" fmla="*/ 602 h 684"/>
                  <a:gd name="T12" fmla="*/ 147 w 469"/>
                  <a:gd name="T13" fmla="*/ 603 h 684"/>
                  <a:gd name="T14" fmla="*/ 154 w 469"/>
                  <a:gd name="T15" fmla="*/ 609 h 684"/>
                  <a:gd name="T16" fmla="*/ 157 w 469"/>
                  <a:gd name="T17" fmla="*/ 617 h 684"/>
                  <a:gd name="T18" fmla="*/ 154 w 469"/>
                  <a:gd name="T19" fmla="*/ 625 h 684"/>
                  <a:gd name="T20" fmla="*/ 147 w 469"/>
                  <a:gd name="T21" fmla="*/ 631 h 684"/>
                  <a:gd name="T22" fmla="*/ 74 w 469"/>
                  <a:gd name="T23" fmla="*/ 252 h 684"/>
                  <a:gd name="T24" fmla="*/ 77 w 469"/>
                  <a:gd name="T25" fmla="*/ 243 h 684"/>
                  <a:gd name="T26" fmla="*/ 83 w 469"/>
                  <a:gd name="T27" fmla="*/ 238 h 684"/>
                  <a:gd name="T28" fmla="*/ 93 w 469"/>
                  <a:gd name="T29" fmla="*/ 237 h 684"/>
                  <a:gd name="T30" fmla="*/ 100 w 469"/>
                  <a:gd name="T31" fmla="*/ 241 h 684"/>
                  <a:gd name="T32" fmla="*/ 104 w 469"/>
                  <a:gd name="T33" fmla="*/ 249 h 684"/>
                  <a:gd name="T34" fmla="*/ 104 w 469"/>
                  <a:gd name="T35" fmla="*/ 542 h 684"/>
                  <a:gd name="T36" fmla="*/ 100 w 469"/>
                  <a:gd name="T37" fmla="*/ 549 h 684"/>
                  <a:gd name="T38" fmla="*/ 93 w 469"/>
                  <a:gd name="T39" fmla="*/ 553 h 684"/>
                  <a:gd name="T40" fmla="*/ 83 w 469"/>
                  <a:gd name="T41" fmla="*/ 553 h 684"/>
                  <a:gd name="T42" fmla="*/ 77 w 469"/>
                  <a:gd name="T43" fmla="*/ 547 h 684"/>
                  <a:gd name="T44" fmla="*/ 74 w 469"/>
                  <a:gd name="T45" fmla="*/ 539 h 684"/>
                  <a:gd name="T46" fmla="*/ 260 w 469"/>
                  <a:gd name="T47" fmla="*/ 11 h 684"/>
                  <a:gd name="T48" fmla="*/ 255 w 469"/>
                  <a:gd name="T49" fmla="*/ 3 h 684"/>
                  <a:gd name="T50" fmla="*/ 247 w 469"/>
                  <a:gd name="T51" fmla="*/ 0 h 684"/>
                  <a:gd name="T52" fmla="*/ 150 w 469"/>
                  <a:gd name="T53" fmla="*/ 33 h 684"/>
                  <a:gd name="T54" fmla="*/ 143 w 469"/>
                  <a:gd name="T55" fmla="*/ 38 h 684"/>
                  <a:gd name="T56" fmla="*/ 140 w 469"/>
                  <a:gd name="T57" fmla="*/ 46 h 684"/>
                  <a:gd name="T58" fmla="*/ 180 w 469"/>
                  <a:gd name="T59" fmla="*/ 170 h 684"/>
                  <a:gd name="T60" fmla="*/ 9 w 469"/>
                  <a:gd name="T61" fmla="*/ 171 h 684"/>
                  <a:gd name="T62" fmla="*/ 3 w 469"/>
                  <a:gd name="T63" fmla="*/ 177 h 684"/>
                  <a:gd name="T64" fmla="*/ 0 w 469"/>
                  <a:gd name="T65" fmla="*/ 185 h 684"/>
                  <a:gd name="T66" fmla="*/ 2 w 469"/>
                  <a:gd name="T67" fmla="*/ 673 h 684"/>
                  <a:gd name="T68" fmla="*/ 7 w 469"/>
                  <a:gd name="T69" fmla="*/ 680 h 684"/>
                  <a:gd name="T70" fmla="*/ 15 w 469"/>
                  <a:gd name="T71" fmla="*/ 682 h 684"/>
                  <a:gd name="T72" fmla="*/ 202 w 469"/>
                  <a:gd name="T73" fmla="*/ 681 h 684"/>
                  <a:gd name="T74" fmla="*/ 209 w 469"/>
                  <a:gd name="T75" fmla="*/ 676 h 684"/>
                  <a:gd name="T76" fmla="*/ 211 w 469"/>
                  <a:gd name="T77" fmla="*/ 667 h 684"/>
                  <a:gd name="T78" fmla="*/ 350 w 469"/>
                  <a:gd name="T79" fmla="*/ 677 h 684"/>
                  <a:gd name="T80" fmla="*/ 357 w 469"/>
                  <a:gd name="T81" fmla="*/ 683 h 684"/>
                  <a:gd name="T82" fmla="*/ 366 w 469"/>
                  <a:gd name="T83" fmla="*/ 684 h 684"/>
                  <a:gd name="T84" fmla="*/ 463 w 469"/>
                  <a:gd name="T85" fmla="*/ 650 h 684"/>
                  <a:gd name="T86" fmla="*/ 468 w 469"/>
                  <a:gd name="T87" fmla="*/ 643 h 684"/>
                  <a:gd name="T88" fmla="*/ 469 w 469"/>
                  <a:gd name="T89" fmla="*/ 635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9" h="684">
                    <a:moveTo>
                      <a:pt x="142" y="632"/>
                    </a:moveTo>
                    <a:lnTo>
                      <a:pt x="64" y="632"/>
                    </a:lnTo>
                    <a:lnTo>
                      <a:pt x="61" y="632"/>
                    </a:lnTo>
                    <a:lnTo>
                      <a:pt x="57" y="631"/>
                    </a:lnTo>
                    <a:lnTo>
                      <a:pt x="55" y="629"/>
                    </a:lnTo>
                    <a:lnTo>
                      <a:pt x="53" y="627"/>
                    </a:lnTo>
                    <a:lnTo>
                      <a:pt x="51" y="625"/>
                    </a:lnTo>
                    <a:lnTo>
                      <a:pt x="50" y="623"/>
                    </a:lnTo>
                    <a:lnTo>
                      <a:pt x="49" y="620"/>
                    </a:lnTo>
                    <a:lnTo>
                      <a:pt x="48" y="617"/>
                    </a:lnTo>
                    <a:lnTo>
                      <a:pt x="49" y="614"/>
                    </a:lnTo>
                    <a:lnTo>
                      <a:pt x="50" y="611"/>
                    </a:lnTo>
                    <a:lnTo>
                      <a:pt x="51" y="609"/>
                    </a:lnTo>
                    <a:lnTo>
                      <a:pt x="53" y="606"/>
                    </a:lnTo>
                    <a:lnTo>
                      <a:pt x="55" y="605"/>
                    </a:lnTo>
                    <a:lnTo>
                      <a:pt x="57" y="603"/>
                    </a:lnTo>
                    <a:lnTo>
                      <a:pt x="61" y="603"/>
                    </a:lnTo>
                    <a:lnTo>
                      <a:pt x="64" y="602"/>
                    </a:lnTo>
                    <a:lnTo>
                      <a:pt x="142" y="602"/>
                    </a:lnTo>
                    <a:lnTo>
                      <a:pt x="144" y="603"/>
                    </a:lnTo>
                    <a:lnTo>
                      <a:pt x="147" y="603"/>
                    </a:lnTo>
                    <a:lnTo>
                      <a:pt x="150" y="605"/>
                    </a:lnTo>
                    <a:lnTo>
                      <a:pt x="152" y="606"/>
                    </a:lnTo>
                    <a:lnTo>
                      <a:pt x="154" y="609"/>
                    </a:lnTo>
                    <a:lnTo>
                      <a:pt x="155" y="611"/>
                    </a:lnTo>
                    <a:lnTo>
                      <a:pt x="156" y="614"/>
                    </a:lnTo>
                    <a:lnTo>
                      <a:pt x="157" y="617"/>
                    </a:lnTo>
                    <a:lnTo>
                      <a:pt x="156" y="620"/>
                    </a:lnTo>
                    <a:lnTo>
                      <a:pt x="155" y="623"/>
                    </a:lnTo>
                    <a:lnTo>
                      <a:pt x="154" y="625"/>
                    </a:lnTo>
                    <a:lnTo>
                      <a:pt x="152" y="627"/>
                    </a:lnTo>
                    <a:lnTo>
                      <a:pt x="150" y="629"/>
                    </a:lnTo>
                    <a:lnTo>
                      <a:pt x="147" y="631"/>
                    </a:lnTo>
                    <a:lnTo>
                      <a:pt x="144" y="632"/>
                    </a:lnTo>
                    <a:lnTo>
                      <a:pt x="142" y="632"/>
                    </a:lnTo>
                    <a:close/>
                    <a:moveTo>
                      <a:pt x="74" y="252"/>
                    </a:moveTo>
                    <a:lnTo>
                      <a:pt x="74" y="249"/>
                    </a:lnTo>
                    <a:lnTo>
                      <a:pt x="76" y="247"/>
                    </a:lnTo>
                    <a:lnTo>
                      <a:pt x="77" y="243"/>
                    </a:lnTo>
                    <a:lnTo>
                      <a:pt x="79" y="241"/>
                    </a:lnTo>
                    <a:lnTo>
                      <a:pt x="81" y="239"/>
                    </a:lnTo>
                    <a:lnTo>
                      <a:pt x="83" y="238"/>
                    </a:lnTo>
                    <a:lnTo>
                      <a:pt x="86" y="237"/>
                    </a:lnTo>
                    <a:lnTo>
                      <a:pt x="89" y="237"/>
                    </a:lnTo>
                    <a:lnTo>
                      <a:pt x="93" y="237"/>
                    </a:lnTo>
                    <a:lnTo>
                      <a:pt x="95" y="238"/>
                    </a:lnTo>
                    <a:lnTo>
                      <a:pt x="98" y="239"/>
                    </a:lnTo>
                    <a:lnTo>
                      <a:pt x="100" y="241"/>
                    </a:lnTo>
                    <a:lnTo>
                      <a:pt x="102" y="243"/>
                    </a:lnTo>
                    <a:lnTo>
                      <a:pt x="103" y="247"/>
                    </a:lnTo>
                    <a:lnTo>
                      <a:pt x="104" y="249"/>
                    </a:lnTo>
                    <a:lnTo>
                      <a:pt x="104" y="252"/>
                    </a:lnTo>
                    <a:lnTo>
                      <a:pt x="104" y="539"/>
                    </a:lnTo>
                    <a:lnTo>
                      <a:pt x="104" y="542"/>
                    </a:lnTo>
                    <a:lnTo>
                      <a:pt x="103" y="545"/>
                    </a:lnTo>
                    <a:lnTo>
                      <a:pt x="102" y="547"/>
                    </a:lnTo>
                    <a:lnTo>
                      <a:pt x="100" y="549"/>
                    </a:lnTo>
                    <a:lnTo>
                      <a:pt x="98" y="551"/>
                    </a:lnTo>
                    <a:lnTo>
                      <a:pt x="95" y="553"/>
                    </a:lnTo>
                    <a:lnTo>
                      <a:pt x="93" y="553"/>
                    </a:lnTo>
                    <a:lnTo>
                      <a:pt x="89" y="554"/>
                    </a:lnTo>
                    <a:lnTo>
                      <a:pt x="86" y="553"/>
                    </a:lnTo>
                    <a:lnTo>
                      <a:pt x="83" y="553"/>
                    </a:lnTo>
                    <a:lnTo>
                      <a:pt x="81" y="551"/>
                    </a:lnTo>
                    <a:lnTo>
                      <a:pt x="79" y="549"/>
                    </a:lnTo>
                    <a:lnTo>
                      <a:pt x="77" y="547"/>
                    </a:lnTo>
                    <a:lnTo>
                      <a:pt x="76" y="545"/>
                    </a:lnTo>
                    <a:lnTo>
                      <a:pt x="74" y="542"/>
                    </a:lnTo>
                    <a:lnTo>
                      <a:pt x="74" y="539"/>
                    </a:lnTo>
                    <a:lnTo>
                      <a:pt x="74" y="252"/>
                    </a:lnTo>
                    <a:close/>
                    <a:moveTo>
                      <a:pt x="469" y="633"/>
                    </a:moveTo>
                    <a:lnTo>
                      <a:pt x="260" y="11"/>
                    </a:lnTo>
                    <a:lnTo>
                      <a:pt x="259" y="7"/>
                    </a:lnTo>
                    <a:lnTo>
                      <a:pt x="257" y="5"/>
                    </a:lnTo>
                    <a:lnTo>
                      <a:pt x="255" y="3"/>
                    </a:lnTo>
                    <a:lnTo>
                      <a:pt x="252" y="2"/>
                    </a:lnTo>
                    <a:lnTo>
                      <a:pt x="249" y="1"/>
                    </a:lnTo>
                    <a:lnTo>
                      <a:pt x="247" y="0"/>
                    </a:lnTo>
                    <a:lnTo>
                      <a:pt x="244" y="0"/>
                    </a:lnTo>
                    <a:lnTo>
                      <a:pt x="241" y="1"/>
                    </a:lnTo>
                    <a:lnTo>
                      <a:pt x="150" y="33"/>
                    </a:lnTo>
                    <a:lnTo>
                      <a:pt x="147" y="34"/>
                    </a:lnTo>
                    <a:lnTo>
                      <a:pt x="144" y="36"/>
                    </a:lnTo>
                    <a:lnTo>
                      <a:pt x="143" y="38"/>
                    </a:lnTo>
                    <a:lnTo>
                      <a:pt x="141" y="41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9"/>
                    </a:lnTo>
                    <a:lnTo>
                      <a:pt x="140" y="52"/>
                    </a:lnTo>
                    <a:lnTo>
                      <a:pt x="180" y="170"/>
                    </a:lnTo>
                    <a:lnTo>
                      <a:pt x="15" y="170"/>
                    </a:lnTo>
                    <a:lnTo>
                      <a:pt x="12" y="171"/>
                    </a:lnTo>
                    <a:lnTo>
                      <a:pt x="9" y="171"/>
                    </a:lnTo>
                    <a:lnTo>
                      <a:pt x="7" y="174"/>
                    </a:lnTo>
                    <a:lnTo>
                      <a:pt x="5" y="175"/>
                    </a:lnTo>
                    <a:lnTo>
                      <a:pt x="3" y="177"/>
                    </a:lnTo>
                    <a:lnTo>
                      <a:pt x="2" y="180"/>
                    </a:lnTo>
                    <a:lnTo>
                      <a:pt x="0" y="183"/>
                    </a:lnTo>
                    <a:lnTo>
                      <a:pt x="0" y="185"/>
                    </a:lnTo>
                    <a:lnTo>
                      <a:pt x="0" y="667"/>
                    </a:lnTo>
                    <a:lnTo>
                      <a:pt x="0" y="670"/>
                    </a:lnTo>
                    <a:lnTo>
                      <a:pt x="2" y="673"/>
                    </a:lnTo>
                    <a:lnTo>
                      <a:pt x="3" y="676"/>
                    </a:lnTo>
                    <a:lnTo>
                      <a:pt x="5" y="678"/>
                    </a:lnTo>
                    <a:lnTo>
                      <a:pt x="7" y="680"/>
                    </a:lnTo>
                    <a:lnTo>
                      <a:pt x="9" y="681"/>
                    </a:lnTo>
                    <a:lnTo>
                      <a:pt x="12" y="682"/>
                    </a:lnTo>
                    <a:lnTo>
                      <a:pt x="15" y="682"/>
                    </a:lnTo>
                    <a:lnTo>
                      <a:pt x="196" y="682"/>
                    </a:lnTo>
                    <a:lnTo>
                      <a:pt x="199" y="682"/>
                    </a:lnTo>
                    <a:lnTo>
                      <a:pt x="202" y="681"/>
                    </a:lnTo>
                    <a:lnTo>
                      <a:pt x="204" y="680"/>
                    </a:lnTo>
                    <a:lnTo>
                      <a:pt x="206" y="678"/>
                    </a:lnTo>
                    <a:lnTo>
                      <a:pt x="209" y="676"/>
                    </a:lnTo>
                    <a:lnTo>
                      <a:pt x="210" y="673"/>
                    </a:lnTo>
                    <a:lnTo>
                      <a:pt x="211" y="670"/>
                    </a:lnTo>
                    <a:lnTo>
                      <a:pt x="211" y="667"/>
                    </a:lnTo>
                    <a:lnTo>
                      <a:pt x="211" y="263"/>
                    </a:lnTo>
                    <a:lnTo>
                      <a:pt x="349" y="675"/>
                    </a:lnTo>
                    <a:lnTo>
                      <a:pt x="350" y="677"/>
                    </a:lnTo>
                    <a:lnTo>
                      <a:pt x="352" y="679"/>
                    </a:lnTo>
                    <a:lnTo>
                      <a:pt x="354" y="681"/>
                    </a:lnTo>
                    <a:lnTo>
                      <a:pt x="357" y="683"/>
                    </a:lnTo>
                    <a:lnTo>
                      <a:pt x="360" y="684"/>
                    </a:lnTo>
                    <a:lnTo>
                      <a:pt x="363" y="684"/>
                    </a:lnTo>
                    <a:lnTo>
                      <a:pt x="366" y="684"/>
                    </a:lnTo>
                    <a:lnTo>
                      <a:pt x="368" y="683"/>
                    </a:lnTo>
                    <a:lnTo>
                      <a:pt x="459" y="651"/>
                    </a:lnTo>
                    <a:lnTo>
                      <a:pt x="463" y="650"/>
                    </a:lnTo>
                    <a:lnTo>
                      <a:pt x="465" y="649"/>
                    </a:lnTo>
                    <a:lnTo>
                      <a:pt x="467" y="647"/>
                    </a:lnTo>
                    <a:lnTo>
                      <a:pt x="468" y="643"/>
                    </a:lnTo>
                    <a:lnTo>
                      <a:pt x="469" y="641"/>
                    </a:lnTo>
                    <a:lnTo>
                      <a:pt x="469" y="638"/>
                    </a:lnTo>
                    <a:lnTo>
                      <a:pt x="469" y="635"/>
                    </a:lnTo>
                    <a:lnTo>
                      <a:pt x="469" y="633"/>
                    </a:lnTo>
                    <a:lnTo>
                      <a:pt x="469" y="633"/>
                    </a:lnTo>
                    <a:close/>
                  </a:path>
                </a:pathLst>
              </a:custGeom>
              <a:grpFill/>
              <a:ln w="9525">
                <a:solidFill>
                  <a:srgbClr val="FF00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</a:endParaRPr>
              </a:p>
            </p:txBody>
          </p:sp>
          <p:sp>
            <p:nvSpPr>
              <p:cNvPr id="167" name="Freeform 644">
                <a:extLst>
                  <a:ext uri="{FF2B5EF4-FFF2-40B4-BE49-F238E27FC236}">
                    <a16:creationId xmlns:a16="http://schemas.microsoft.com/office/drawing/2014/main" xmlns="" id="{404FD000-E078-4673-9A41-9DAAFE423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5763" y="846138"/>
                <a:ext cx="52388" cy="214313"/>
              </a:xfrm>
              <a:custGeom>
                <a:avLst/>
                <a:gdLst>
                  <a:gd name="T0" fmla="*/ 81 w 165"/>
                  <a:gd name="T1" fmla="*/ 563 h 677"/>
                  <a:gd name="T2" fmla="*/ 79 w 165"/>
                  <a:gd name="T3" fmla="*/ 569 h 677"/>
                  <a:gd name="T4" fmla="*/ 75 w 165"/>
                  <a:gd name="T5" fmla="*/ 572 h 677"/>
                  <a:gd name="T6" fmla="*/ 70 w 165"/>
                  <a:gd name="T7" fmla="*/ 575 h 677"/>
                  <a:gd name="T8" fmla="*/ 64 w 165"/>
                  <a:gd name="T9" fmla="*/ 575 h 677"/>
                  <a:gd name="T10" fmla="*/ 59 w 165"/>
                  <a:gd name="T11" fmla="*/ 572 h 677"/>
                  <a:gd name="T12" fmla="*/ 55 w 165"/>
                  <a:gd name="T13" fmla="*/ 569 h 677"/>
                  <a:gd name="T14" fmla="*/ 53 w 165"/>
                  <a:gd name="T15" fmla="*/ 563 h 677"/>
                  <a:gd name="T16" fmla="*/ 51 w 165"/>
                  <a:gd name="T17" fmla="*/ 116 h 677"/>
                  <a:gd name="T18" fmla="*/ 54 w 165"/>
                  <a:gd name="T19" fmla="*/ 111 h 677"/>
                  <a:gd name="T20" fmla="*/ 57 w 165"/>
                  <a:gd name="T21" fmla="*/ 106 h 677"/>
                  <a:gd name="T22" fmla="*/ 61 w 165"/>
                  <a:gd name="T23" fmla="*/ 103 h 677"/>
                  <a:gd name="T24" fmla="*/ 66 w 165"/>
                  <a:gd name="T25" fmla="*/ 102 h 677"/>
                  <a:gd name="T26" fmla="*/ 73 w 165"/>
                  <a:gd name="T27" fmla="*/ 103 h 677"/>
                  <a:gd name="T28" fmla="*/ 77 w 165"/>
                  <a:gd name="T29" fmla="*/ 106 h 677"/>
                  <a:gd name="T30" fmla="*/ 80 w 165"/>
                  <a:gd name="T31" fmla="*/ 111 h 677"/>
                  <a:gd name="T32" fmla="*/ 83 w 165"/>
                  <a:gd name="T33" fmla="*/ 117 h 677"/>
                  <a:gd name="T34" fmla="*/ 150 w 165"/>
                  <a:gd name="T35" fmla="*/ 0 h 677"/>
                  <a:gd name="T36" fmla="*/ 12 w 165"/>
                  <a:gd name="T37" fmla="*/ 0 h 677"/>
                  <a:gd name="T38" fmla="*/ 6 w 165"/>
                  <a:gd name="T39" fmla="*/ 2 h 677"/>
                  <a:gd name="T40" fmla="*/ 2 w 165"/>
                  <a:gd name="T41" fmla="*/ 7 h 677"/>
                  <a:gd name="T42" fmla="*/ 0 w 165"/>
                  <a:gd name="T43" fmla="*/ 12 h 677"/>
                  <a:gd name="T44" fmla="*/ 0 w 165"/>
                  <a:gd name="T45" fmla="*/ 662 h 677"/>
                  <a:gd name="T46" fmla="*/ 1 w 165"/>
                  <a:gd name="T47" fmla="*/ 668 h 677"/>
                  <a:gd name="T48" fmla="*/ 4 w 165"/>
                  <a:gd name="T49" fmla="*/ 673 h 677"/>
                  <a:gd name="T50" fmla="*/ 9 w 165"/>
                  <a:gd name="T51" fmla="*/ 676 h 677"/>
                  <a:gd name="T52" fmla="*/ 15 w 165"/>
                  <a:gd name="T53" fmla="*/ 677 h 677"/>
                  <a:gd name="T54" fmla="*/ 153 w 165"/>
                  <a:gd name="T55" fmla="*/ 677 h 677"/>
                  <a:gd name="T56" fmla="*/ 159 w 165"/>
                  <a:gd name="T57" fmla="*/ 675 h 677"/>
                  <a:gd name="T58" fmla="*/ 163 w 165"/>
                  <a:gd name="T59" fmla="*/ 671 h 677"/>
                  <a:gd name="T60" fmla="*/ 165 w 165"/>
                  <a:gd name="T61" fmla="*/ 665 h 677"/>
                  <a:gd name="T62" fmla="*/ 165 w 165"/>
                  <a:gd name="T63" fmla="*/ 15 h 677"/>
                  <a:gd name="T64" fmla="*/ 164 w 165"/>
                  <a:gd name="T65" fmla="*/ 9 h 677"/>
                  <a:gd name="T66" fmla="*/ 161 w 165"/>
                  <a:gd name="T67" fmla="*/ 5 h 677"/>
                  <a:gd name="T68" fmla="*/ 157 w 165"/>
                  <a:gd name="T69" fmla="*/ 1 h 677"/>
                  <a:gd name="T70" fmla="*/ 150 w 165"/>
                  <a:gd name="T71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5" h="677">
                    <a:moveTo>
                      <a:pt x="83" y="560"/>
                    </a:moveTo>
                    <a:lnTo>
                      <a:pt x="81" y="563"/>
                    </a:lnTo>
                    <a:lnTo>
                      <a:pt x="80" y="565"/>
                    </a:lnTo>
                    <a:lnTo>
                      <a:pt x="79" y="569"/>
                    </a:lnTo>
                    <a:lnTo>
                      <a:pt x="77" y="571"/>
                    </a:lnTo>
                    <a:lnTo>
                      <a:pt x="75" y="572"/>
                    </a:lnTo>
                    <a:lnTo>
                      <a:pt x="73" y="574"/>
                    </a:lnTo>
                    <a:lnTo>
                      <a:pt x="70" y="575"/>
                    </a:lnTo>
                    <a:lnTo>
                      <a:pt x="66" y="575"/>
                    </a:lnTo>
                    <a:lnTo>
                      <a:pt x="64" y="575"/>
                    </a:lnTo>
                    <a:lnTo>
                      <a:pt x="61" y="574"/>
                    </a:lnTo>
                    <a:lnTo>
                      <a:pt x="59" y="572"/>
                    </a:lnTo>
                    <a:lnTo>
                      <a:pt x="57" y="571"/>
                    </a:lnTo>
                    <a:lnTo>
                      <a:pt x="55" y="569"/>
                    </a:lnTo>
                    <a:lnTo>
                      <a:pt x="54" y="565"/>
                    </a:lnTo>
                    <a:lnTo>
                      <a:pt x="53" y="563"/>
                    </a:lnTo>
                    <a:lnTo>
                      <a:pt x="51" y="560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54" y="111"/>
                    </a:lnTo>
                    <a:lnTo>
                      <a:pt x="55" y="109"/>
                    </a:lnTo>
                    <a:lnTo>
                      <a:pt x="57" y="106"/>
                    </a:lnTo>
                    <a:lnTo>
                      <a:pt x="59" y="104"/>
                    </a:lnTo>
                    <a:lnTo>
                      <a:pt x="61" y="103"/>
                    </a:lnTo>
                    <a:lnTo>
                      <a:pt x="64" y="102"/>
                    </a:lnTo>
                    <a:lnTo>
                      <a:pt x="66" y="102"/>
                    </a:lnTo>
                    <a:lnTo>
                      <a:pt x="70" y="102"/>
                    </a:lnTo>
                    <a:lnTo>
                      <a:pt x="73" y="103"/>
                    </a:lnTo>
                    <a:lnTo>
                      <a:pt x="75" y="104"/>
                    </a:lnTo>
                    <a:lnTo>
                      <a:pt x="77" y="106"/>
                    </a:lnTo>
                    <a:lnTo>
                      <a:pt x="79" y="109"/>
                    </a:lnTo>
                    <a:lnTo>
                      <a:pt x="80" y="111"/>
                    </a:lnTo>
                    <a:lnTo>
                      <a:pt x="81" y="114"/>
                    </a:lnTo>
                    <a:lnTo>
                      <a:pt x="83" y="117"/>
                    </a:lnTo>
                    <a:lnTo>
                      <a:pt x="83" y="560"/>
                    </a:lnTo>
                    <a:close/>
                    <a:moveTo>
                      <a:pt x="150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662"/>
                    </a:lnTo>
                    <a:lnTo>
                      <a:pt x="0" y="665"/>
                    </a:lnTo>
                    <a:lnTo>
                      <a:pt x="1" y="668"/>
                    </a:lnTo>
                    <a:lnTo>
                      <a:pt x="2" y="671"/>
                    </a:lnTo>
                    <a:lnTo>
                      <a:pt x="4" y="673"/>
                    </a:lnTo>
                    <a:lnTo>
                      <a:pt x="6" y="675"/>
                    </a:lnTo>
                    <a:lnTo>
                      <a:pt x="9" y="676"/>
                    </a:lnTo>
                    <a:lnTo>
                      <a:pt x="12" y="677"/>
                    </a:lnTo>
                    <a:lnTo>
                      <a:pt x="15" y="677"/>
                    </a:lnTo>
                    <a:lnTo>
                      <a:pt x="150" y="677"/>
                    </a:lnTo>
                    <a:lnTo>
                      <a:pt x="153" y="677"/>
                    </a:lnTo>
                    <a:lnTo>
                      <a:pt x="157" y="676"/>
                    </a:lnTo>
                    <a:lnTo>
                      <a:pt x="159" y="675"/>
                    </a:lnTo>
                    <a:lnTo>
                      <a:pt x="161" y="673"/>
                    </a:lnTo>
                    <a:lnTo>
                      <a:pt x="163" y="671"/>
                    </a:lnTo>
                    <a:lnTo>
                      <a:pt x="164" y="668"/>
                    </a:lnTo>
                    <a:lnTo>
                      <a:pt x="165" y="665"/>
                    </a:lnTo>
                    <a:lnTo>
                      <a:pt x="165" y="662"/>
                    </a:lnTo>
                    <a:lnTo>
                      <a:pt x="165" y="15"/>
                    </a:lnTo>
                    <a:lnTo>
                      <a:pt x="165" y="12"/>
                    </a:lnTo>
                    <a:lnTo>
                      <a:pt x="164" y="9"/>
                    </a:lnTo>
                    <a:lnTo>
                      <a:pt x="163" y="7"/>
                    </a:lnTo>
                    <a:lnTo>
                      <a:pt x="161" y="5"/>
                    </a:lnTo>
                    <a:lnTo>
                      <a:pt x="159" y="2"/>
                    </a:lnTo>
                    <a:lnTo>
                      <a:pt x="157" y="1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85540" y="5373847"/>
            <a:ext cx="5376977" cy="1128409"/>
            <a:chOff x="603144" y="5460555"/>
            <a:chExt cx="5376977" cy="1128409"/>
          </a:xfrm>
        </p:grpSpPr>
        <p:grpSp>
          <p:nvGrpSpPr>
            <p:cNvPr id="12" name="Group 11"/>
            <p:cNvGrpSpPr/>
            <p:nvPr/>
          </p:nvGrpSpPr>
          <p:grpSpPr>
            <a:xfrm>
              <a:off x="603144" y="5460555"/>
              <a:ext cx="5218889" cy="1128409"/>
              <a:chOff x="724711" y="535021"/>
              <a:chExt cx="5218889" cy="112840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ound Same Side Corner Rectangle 14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996600"/>
                  </a:gs>
                  <a:gs pos="100000">
                    <a:srgbClr val="CC99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ight Triangle 15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14792" y="535021"/>
                <a:ext cx="39591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996600"/>
                    </a:solidFill>
                  </a:rPr>
                  <a:t>Input from the National School of Government</a:t>
                </a:r>
                <a:endParaRPr lang="en-US" sz="1600" b="1" dirty="0">
                  <a:solidFill>
                    <a:srgbClr val="9966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72765" y="768278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05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5153398" y="6029194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11:45</a:t>
              </a:r>
              <a:endParaRPr lang="en-GB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1" name="Freeform 778">
              <a:extLst>
                <a:ext uri="{FF2B5EF4-FFF2-40B4-BE49-F238E27FC236}">
                  <a16:creationId xmlns:a16="http://schemas.microsoft.com/office/drawing/2014/main" xmlns="" id="{641C4B8A-85EA-46AD-A559-001F8B7D5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411" y="5514564"/>
              <a:ext cx="463644" cy="432838"/>
            </a:xfrm>
            <a:custGeom>
              <a:avLst/>
              <a:gdLst>
                <a:gd name="T0" fmla="*/ 786 w 903"/>
                <a:gd name="T1" fmla="*/ 479 h 903"/>
                <a:gd name="T2" fmla="*/ 674 w 903"/>
                <a:gd name="T3" fmla="*/ 420 h 903"/>
                <a:gd name="T4" fmla="*/ 667 w 903"/>
                <a:gd name="T5" fmla="*/ 333 h 903"/>
                <a:gd name="T6" fmla="*/ 796 w 903"/>
                <a:gd name="T7" fmla="*/ 143 h 903"/>
                <a:gd name="T8" fmla="*/ 849 w 903"/>
                <a:gd name="T9" fmla="*/ 147 h 903"/>
                <a:gd name="T10" fmla="*/ 886 w 903"/>
                <a:gd name="T11" fmla="*/ 123 h 903"/>
                <a:gd name="T12" fmla="*/ 902 w 903"/>
                <a:gd name="T13" fmla="*/ 82 h 903"/>
                <a:gd name="T14" fmla="*/ 893 w 903"/>
                <a:gd name="T15" fmla="*/ 40 h 903"/>
                <a:gd name="T16" fmla="*/ 863 w 903"/>
                <a:gd name="T17" fmla="*/ 8 h 903"/>
                <a:gd name="T18" fmla="*/ 819 w 903"/>
                <a:gd name="T19" fmla="*/ 0 h 903"/>
                <a:gd name="T20" fmla="*/ 780 w 903"/>
                <a:gd name="T21" fmla="*/ 17 h 903"/>
                <a:gd name="T22" fmla="*/ 756 w 903"/>
                <a:gd name="T23" fmla="*/ 52 h 903"/>
                <a:gd name="T24" fmla="*/ 759 w 903"/>
                <a:gd name="T25" fmla="*/ 107 h 903"/>
                <a:gd name="T26" fmla="*/ 568 w 903"/>
                <a:gd name="T27" fmla="*/ 236 h 903"/>
                <a:gd name="T28" fmla="*/ 488 w 903"/>
                <a:gd name="T29" fmla="*/ 227 h 903"/>
                <a:gd name="T30" fmla="*/ 425 w 903"/>
                <a:gd name="T31" fmla="*/ 250 h 903"/>
                <a:gd name="T32" fmla="*/ 376 w 903"/>
                <a:gd name="T33" fmla="*/ 295 h 903"/>
                <a:gd name="T34" fmla="*/ 150 w 903"/>
                <a:gd name="T35" fmla="*/ 203 h 903"/>
                <a:gd name="T36" fmla="*/ 133 w 903"/>
                <a:gd name="T37" fmla="*/ 163 h 903"/>
                <a:gd name="T38" fmla="*/ 97 w 903"/>
                <a:gd name="T39" fmla="*/ 138 h 903"/>
                <a:gd name="T40" fmla="*/ 52 w 903"/>
                <a:gd name="T41" fmla="*/ 138 h 903"/>
                <a:gd name="T42" fmla="*/ 17 w 903"/>
                <a:gd name="T43" fmla="*/ 163 h 903"/>
                <a:gd name="T44" fmla="*/ 0 w 903"/>
                <a:gd name="T45" fmla="*/ 203 h 903"/>
                <a:gd name="T46" fmla="*/ 8 w 903"/>
                <a:gd name="T47" fmla="*/ 247 h 903"/>
                <a:gd name="T48" fmla="*/ 38 w 903"/>
                <a:gd name="T49" fmla="*/ 277 h 903"/>
                <a:gd name="T50" fmla="*/ 85 w 903"/>
                <a:gd name="T51" fmla="*/ 285 h 903"/>
                <a:gd name="T52" fmla="*/ 132 w 903"/>
                <a:gd name="T53" fmla="*/ 259 h 903"/>
                <a:gd name="T54" fmla="*/ 345 w 903"/>
                <a:gd name="T55" fmla="*/ 391 h 903"/>
                <a:gd name="T56" fmla="*/ 368 w 903"/>
                <a:gd name="T57" fmla="*/ 474 h 903"/>
                <a:gd name="T58" fmla="*/ 86 w 903"/>
                <a:gd name="T59" fmla="*/ 753 h 903"/>
                <a:gd name="T60" fmla="*/ 38 w 903"/>
                <a:gd name="T61" fmla="*/ 761 h 903"/>
                <a:gd name="T62" fmla="*/ 8 w 903"/>
                <a:gd name="T63" fmla="*/ 791 h 903"/>
                <a:gd name="T64" fmla="*/ 0 w 903"/>
                <a:gd name="T65" fmla="*/ 835 h 903"/>
                <a:gd name="T66" fmla="*/ 17 w 903"/>
                <a:gd name="T67" fmla="*/ 875 h 903"/>
                <a:gd name="T68" fmla="*/ 52 w 903"/>
                <a:gd name="T69" fmla="*/ 900 h 903"/>
                <a:gd name="T70" fmla="*/ 97 w 903"/>
                <a:gd name="T71" fmla="*/ 900 h 903"/>
                <a:gd name="T72" fmla="*/ 133 w 903"/>
                <a:gd name="T73" fmla="*/ 875 h 903"/>
                <a:gd name="T74" fmla="*/ 150 w 903"/>
                <a:gd name="T75" fmla="*/ 835 h 903"/>
                <a:gd name="T76" fmla="*/ 405 w 903"/>
                <a:gd name="T77" fmla="*/ 518 h 903"/>
                <a:gd name="T78" fmla="*/ 481 w 903"/>
                <a:gd name="T79" fmla="*/ 554 h 903"/>
                <a:gd name="T80" fmla="*/ 493 w 903"/>
                <a:gd name="T81" fmla="*/ 760 h 903"/>
                <a:gd name="T82" fmla="*/ 458 w 903"/>
                <a:gd name="T83" fmla="*/ 796 h 903"/>
                <a:gd name="T84" fmla="*/ 451 w 903"/>
                <a:gd name="T85" fmla="*/ 835 h 903"/>
                <a:gd name="T86" fmla="*/ 469 w 903"/>
                <a:gd name="T87" fmla="*/ 875 h 903"/>
                <a:gd name="T88" fmla="*/ 504 w 903"/>
                <a:gd name="T89" fmla="*/ 900 h 903"/>
                <a:gd name="T90" fmla="*/ 549 w 903"/>
                <a:gd name="T91" fmla="*/ 900 h 903"/>
                <a:gd name="T92" fmla="*/ 584 w 903"/>
                <a:gd name="T93" fmla="*/ 875 h 903"/>
                <a:gd name="T94" fmla="*/ 602 w 903"/>
                <a:gd name="T95" fmla="*/ 835 h 903"/>
                <a:gd name="T96" fmla="*/ 595 w 903"/>
                <a:gd name="T97" fmla="*/ 796 h 903"/>
                <a:gd name="T98" fmla="*/ 560 w 903"/>
                <a:gd name="T99" fmla="*/ 760 h 903"/>
                <a:gd name="T100" fmla="*/ 576 w 903"/>
                <a:gd name="T101" fmla="*/ 544 h 903"/>
                <a:gd name="T102" fmla="*/ 653 w 903"/>
                <a:gd name="T103" fmla="*/ 475 h 903"/>
                <a:gd name="T104" fmla="*/ 756 w 903"/>
                <a:gd name="T105" fmla="*/ 564 h 903"/>
                <a:gd name="T106" fmla="*/ 780 w 903"/>
                <a:gd name="T107" fmla="*/ 599 h 903"/>
                <a:gd name="T108" fmla="*/ 819 w 903"/>
                <a:gd name="T109" fmla="*/ 617 h 903"/>
                <a:gd name="T110" fmla="*/ 863 w 903"/>
                <a:gd name="T111" fmla="*/ 608 h 903"/>
                <a:gd name="T112" fmla="*/ 893 w 903"/>
                <a:gd name="T113" fmla="*/ 578 h 903"/>
                <a:gd name="T114" fmla="*/ 902 w 903"/>
                <a:gd name="T115" fmla="*/ 534 h 903"/>
                <a:gd name="T116" fmla="*/ 886 w 903"/>
                <a:gd name="T117" fmla="*/ 494 h 903"/>
                <a:gd name="T118" fmla="*/ 849 w 903"/>
                <a:gd name="T119" fmla="*/ 47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3" h="903">
                  <a:moveTo>
                    <a:pt x="828" y="466"/>
                  </a:moveTo>
                  <a:lnTo>
                    <a:pt x="818" y="466"/>
                  </a:lnTo>
                  <a:lnTo>
                    <a:pt x="810" y="469"/>
                  </a:lnTo>
                  <a:lnTo>
                    <a:pt x="801" y="471"/>
                  </a:lnTo>
                  <a:lnTo>
                    <a:pt x="794" y="475"/>
                  </a:lnTo>
                  <a:lnTo>
                    <a:pt x="786" y="479"/>
                  </a:lnTo>
                  <a:lnTo>
                    <a:pt x="780" y="484"/>
                  </a:lnTo>
                  <a:lnTo>
                    <a:pt x="773" y="490"/>
                  </a:lnTo>
                  <a:lnTo>
                    <a:pt x="768" y="496"/>
                  </a:lnTo>
                  <a:lnTo>
                    <a:pt x="667" y="448"/>
                  </a:lnTo>
                  <a:lnTo>
                    <a:pt x="671" y="434"/>
                  </a:lnTo>
                  <a:lnTo>
                    <a:pt x="674" y="420"/>
                  </a:lnTo>
                  <a:lnTo>
                    <a:pt x="677" y="406"/>
                  </a:lnTo>
                  <a:lnTo>
                    <a:pt x="677" y="391"/>
                  </a:lnTo>
                  <a:lnTo>
                    <a:pt x="677" y="376"/>
                  </a:lnTo>
                  <a:lnTo>
                    <a:pt x="674" y="361"/>
                  </a:lnTo>
                  <a:lnTo>
                    <a:pt x="671" y="347"/>
                  </a:lnTo>
                  <a:lnTo>
                    <a:pt x="667" y="333"/>
                  </a:lnTo>
                  <a:lnTo>
                    <a:pt x="662" y="321"/>
                  </a:lnTo>
                  <a:lnTo>
                    <a:pt x="654" y="308"/>
                  </a:lnTo>
                  <a:lnTo>
                    <a:pt x="647" y="296"/>
                  </a:lnTo>
                  <a:lnTo>
                    <a:pt x="638" y="285"/>
                  </a:lnTo>
                  <a:lnTo>
                    <a:pt x="786" y="138"/>
                  </a:lnTo>
                  <a:lnTo>
                    <a:pt x="796" y="143"/>
                  </a:lnTo>
                  <a:lnTo>
                    <a:pt x="805" y="147"/>
                  </a:lnTo>
                  <a:lnTo>
                    <a:pt x="816" y="149"/>
                  </a:lnTo>
                  <a:lnTo>
                    <a:pt x="828" y="150"/>
                  </a:lnTo>
                  <a:lnTo>
                    <a:pt x="835" y="150"/>
                  </a:lnTo>
                  <a:lnTo>
                    <a:pt x="843" y="149"/>
                  </a:lnTo>
                  <a:lnTo>
                    <a:pt x="849" y="147"/>
                  </a:lnTo>
                  <a:lnTo>
                    <a:pt x="857" y="145"/>
                  </a:lnTo>
                  <a:lnTo>
                    <a:pt x="863" y="141"/>
                  </a:lnTo>
                  <a:lnTo>
                    <a:pt x="870" y="137"/>
                  </a:lnTo>
                  <a:lnTo>
                    <a:pt x="875" y="133"/>
                  </a:lnTo>
                  <a:lnTo>
                    <a:pt x="880" y="129"/>
                  </a:lnTo>
                  <a:lnTo>
                    <a:pt x="886" y="123"/>
                  </a:lnTo>
                  <a:lnTo>
                    <a:pt x="890" y="117"/>
                  </a:lnTo>
                  <a:lnTo>
                    <a:pt x="893" y="110"/>
                  </a:lnTo>
                  <a:lnTo>
                    <a:pt x="896" y="104"/>
                  </a:lnTo>
                  <a:lnTo>
                    <a:pt x="900" y="97"/>
                  </a:lnTo>
                  <a:lnTo>
                    <a:pt x="901" y="90"/>
                  </a:lnTo>
                  <a:lnTo>
                    <a:pt x="902" y="82"/>
                  </a:lnTo>
                  <a:lnTo>
                    <a:pt x="903" y="75"/>
                  </a:lnTo>
                  <a:lnTo>
                    <a:pt x="902" y="67"/>
                  </a:lnTo>
                  <a:lnTo>
                    <a:pt x="901" y="60"/>
                  </a:lnTo>
                  <a:lnTo>
                    <a:pt x="900" y="52"/>
                  </a:lnTo>
                  <a:lnTo>
                    <a:pt x="896" y="46"/>
                  </a:lnTo>
                  <a:lnTo>
                    <a:pt x="893" y="40"/>
                  </a:lnTo>
                  <a:lnTo>
                    <a:pt x="890" y="33"/>
                  </a:lnTo>
                  <a:lnTo>
                    <a:pt x="886" y="27"/>
                  </a:lnTo>
                  <a:lnTo>
                    <a:pt x="880" y="21"/>
                  </a:lnTo>
                  <a:lnTo>
                    <a:pt x="875" y="17"/>
                  </a:lnTo>
                  <a:lnTo>
                    <a:pt x="870" y="13"/>
                  </a:lnTo>
                  <a:lnTo>
                    <a:pt x="863" y="8"/>
                  </a:lnTo>
                  <a:lnTo>
                    <a:pt x="857" y="5"/>
                  </a:lnTo>
                  <a:lnTo>
                    <a:pt x="849" y="3"/>
                  </a:lnTo>
                  <a:lnTo>
                    <a:pt x="843" y="1"/>
                  </a:lnTo>
                  <a:lnTo>
                    <a:pt x="835" y="0"/>
                  </a:lnTo>
                  <a:lnTo>
                    <a:pt x="828" y="0"/>
                  </a:lnTo>
                  <a:lnTo>
                    <a:pt x="819" y="0"/>
                  </a:lnTo>
                  <a:lnTo>
                    <a:pt x="812" y="1"/>
                  </a:lnTo>
                  <a:lnTo>
                    <a:pt x="805" y="3"/>
                  </a:lnTo>
                  <a:lnTo>
                    <a:pt x="798" y="5"/>
                  </a:lnTo>
                  <a:lnTo>
                    <a:pt x="791" y="8"/>
                  </a:lnTo>
                  <a:lnTo>
                    <a:pt x="785" y="13"/>
                  </a:lnTo>
                  <a:lnTo>
                    <a:pt x="780" y="17"/>
                  </a:lnTo>
                  <a:lnTo>
                    <a:pt x="774" y="21"/>
                  </a:lnTo>
                  <a:lnTo>
                    <a:pt x="769" y="27"/>
                  </a:lnTo>
                  <a:lnTo>
                    <a:pt x="765" y="33"/>
                  </a:lnTo>
                  <a:lnTo>
                    <a:pt x="761" y="40"/>
                  </a:lnTo>
                  <a:lnTo>
                    <a:pt x="758" y="46"/>
                  </a:lnTo>
                  <a:lnTo>
                    <a:pt x="756" y="52"/>
                  </a:lnTo>
                  <a:lnTo>
                    <a:pt x="754" y="60"/>
                  </a:lnTo>
                  <a:lnTo>
                    <a:pt x="753" y="67"/>
                  </a:lnTo>
                  <a:lnTo>
                    <a:pt x="752" y="75"/>
                  </a:lnTo>
                  <a:lnTo>
                    <a:pt x="753" y="87"/>
                  </a:lnTo>
                  <a:lnTo>
                    <a:pt x="756" y="97"/>
                  </a:lnTo>
                  <a:lnTo>
                    <a:pt x="759" y="107"/>
                  </a:lnTo>
                  <a:lnTo>
                    <a:pt x="765" y="117"/>
                  </a:lnTo>
                  <a:lnTo>
                    <a:pt x="618" y="264"/>
                  </a:lnTo>
                  <a:lnTo>
                    <a:pt x="606" y="255"/>
                  </a:lnTo>
                  <a:lnTo>
                    <a:pt x="594" y="248"/>
                  </a:lnTo>
                  <a:lnTo>
                    <a:pt x="581" y="241"/>
                  </a:lnTo>
                  <a:lnTo>
                    <a:pt x="568" y="236"/>
                  </a:lnTo>
                  <a:lnTo>
                    <a:pt x="554" y="232"/>
                  </a:lnTo>
                  <a:lnTo>
                    <a:pt x="540" y="228"/>
                  </a:lnTo>
                  <a:lnTo>
                    <a:pt x="526" y="226"/>
                  </a:lnTo>
                  <a:lnTo>
                    <a:pt x="511" y="225"/>
                  </a:lnTo>
                  <a:lnTo>
                    <a:pt x="500" y="226"/>
                  </a:lnTo>
                  <a:lnTo>
                    <a:pt x="488" y="227"/>
                  </a:lnTo>
                  <a:lnTo>
                    <a:pt x="476" y="229"/>
                  </a:lnTo>
                  <a:lnTo>
                    <a:pt x="465" y="232"/>
                  </a:lnTo>
                  <a:lnTo>
                    <a:pt x="455" y="236"/>
                  </a:lnTo>
                  <a:lnTo>
                    <a:pt x="444" y="240"/>
                  </a:lnTo>
                  <a:lnTo>
                    <a:pt x="434" y="244"/>
                  </a:lnTo>
                  <a:lnTo>
                    <a:pt x="425" y="250"/>
                  </a:lnTo>
                  <a:lnTo>
                    <a:pt x="415" y="256"/>
                  </a:lnTo>
                  <a:lnTo>
                    <a:pt x="406" y="263"/>
                  </a:lnTo>
                  <a:lnTo>
                    <a:pt x="398" y="270"/>
                  </a:lnTo>
                  <a:lnTo>
                    <a:pt x="390" y="278"/>
                  </a:lnTo>
                  <a:lnTo>
                    <a:pt x="383" y="286"/>
                  </a:lnTo>
                  <a:lnTo>
                    <a:pt x="376" y="295"/>
                  </a:lnTo>
                  <a:lnTo>
                    <a:pt x="370" y="304"/>
                  </a:lnTo>
                  <a:lnTo>
                    <a:pt x="365" y="314"/>
                  </a:lnTo>
                  <a:lnTo>
                    <a:pt x="149" y="225"/>
                  </a:lnTo>
                  <a:lnTo>
                    <a:pt x="150" y="218"/>
                  </a:lnTo>
                  <a:lnTo>
                    <a:pt x="150" y="210"/>
                  </a:lnTo>
                  <a:lnTo>
                    <a:pt x="150" y="203"/>
                  </a:lnTo>
                  <a:lnTo>
                    <a:pt x="149" y="195"/>
                  </a:lnTo>
                  <a:lnTo>
                    <a:pt x="147" y="189"/>
                  </a:lnTo>
                  <a:lnTo>
                    <a:pt x="145" y="181"/>
                  </a:lnTo>
                  <a:lnTo>
                    <a:pt x="141" y="175"/>
                  </a:lnTo>
                  <a:lnTo>
                    <a:pt x="137" y="168"/>
                  </a:lnTo>
                  <a:lnTo>
                    <a:pt x="133" y="163"/>
                  </a:lnTo>
                  <a:lnTo>
                    <a:pt x="127" y="158"/>
                  </a:lnTo>
                  <a:lnTo>
                    <a:pt x="122" y="152"/>
                  </a:lnTo>
                  <a:lnTo>
                    <a:pt x="117" y="148"/>
                  </a:lnTo>
                  <a:lnTo>
                    <a:pt x="110" y="145"/>
                  </a:lnTo>
                  <a:lnTo>
                    <a:pt x="104" y="141"/>
                  </a:lnTo>
                  <a:lnTo>
                    <a:pt x="97" y="138"/>
                  </a:lnTo>
                  <a:lnTo>
                    <a:pt x="90" y="137"/>
                  </a:lnTo>
                  <a:lnTo>
                    <a:pt x="82" y="136"/>
                  </a:lnTo>
                  <a:lnTo>
                    <a:pt x="75" y="135"/>
                  </a:lnTo>
                  <a:lnTo>
                    <a:pt x="67" y="136"/>
                  </a:lnTo>
                  <a:lnTo>
                    <a:pt x="60" y="137"/>
                  </a:lnTo>
                  <a:lnTo>
                    <a:pt x="52" y="138"/>
                  </a:lnTo>
                  <a:lnTo>
                    <a:pt x="46" y="141"/>
                  </a:lnTo>
                  <a:lnTo>
                    <a:pt x="38" y="145"/>
                  </a:lnTo>
                  <a:lnTo>
                    <a:pt x="33" y="148"/>
                  </a:lnTo>
                  <a:lnTo>
                    <a:pt x="27" y="152"/>
                  </a:lnTo>
                  <a:lnTo>
                    <a:pt x="21" y="158"/>
                  </a:lnTo>
                  <a:lnTo>
                    <a:pt x="17" y="163"/>
                  </a:lnTo>
                  <a:lnTo>
                    <a:pt x="13" y="168"/>
                  </a:lnTo>
                  <a:lnTo>
                    <a:pt x="8" y="175"/>
                  </a:lnTo>
                  <a:lnTo>
                    <a:pt x="5" y="181"/>
                  </a:lnTo>
                  <a:lnTo>
                    <a:pt x="3" y="189"/>
                  </a:lnTo>
                  <a:lnTo>
                    <a:pt x="1" y="195"/>
                  </a:lnTo>
                  <a:lnTo>
                    <a:pt x="0" y="203"/>
                  </a:lnTo>
                  <a:lnTo>
                    <a:pt x="0" y="210"/>
                  </a:lnTo>
                  <a:lnTo>
                    <a:pt x="0" y="219"/>
                  </a:lnTo>
                  <a:lnTo>
                    <a:pt x="1" y="225"/>
                  </a:lnTo>
                  <a:lnTo>
                    <a:pt x="3" y="233"/>
                  </a:lnTo>
                  <a:lnTo>
                    <a:pt x="5" y="240"/>
                  </a:lnTo>
                  <a:lnTo>
                    <a:pt x="8" y="247"/>
                  </a:lnTo>
                  <a:lnTo>
                    <a:pt x="13" y="253"/>
                  </a:lnTo>
                  <a:lnTo>
                    <a:pt x="17" y="258"/>
                  </a:lnTo>
                  <a:lnTo>
                    <a:pt x="21" y="264"/>
                  </a:lnTo>
                  <a:lnTo>
                    <a:pt x="27" y="268"/>
                  </a:lnTo>
                  <a:lnTo>
                    <a:pt x="33" y="273"/>
                  </a:lnTo>
                  <a:lnTo>
                    <a:pt x="38" y="277"/>
                  </a:lnTo>
                  <a:lnTo>
                    <a:pt x="46" y="280"/>
                  </a:lnTo>
                  <a:lnTo>
                    <a:pt x="52" y="282"/>
                  </a:lnTo>
                  <a:lnTo>
                    <a:pt x="60" y="284"/>
                  </a:lnTo>
                  <a:lnTo>
                    <a:pt x="67" y="285"/>
                  </a:lnTo>
                  <a:lnTo>
                    <a:pt x="75" y="286"/>
                  </a:lnTo>
                  <a:lnTo>
                    <a:pt x="85" y="285"/>
                  </a:lnTo>
                  <a:lnTo>
                    <a:pt x="93" y="283"/>
                  </a:lnTo>
                  <a:lnTo>
                    <a:pt x="103" y="281"/>
                  </a:lnTo>
                  <a:lnTo>
                    <a:pt x="110" y="277"/>
                  </a:lnTo>
                  <a:lnTo>
                    <a:pt x="118" y="272"/>
                  </a:lnTo>
                  <a:lnTo>
                    <a:pt x="125" y="266"/>
                  </a:lnTo>
                  <a:lnTo>
                    <a:pt x="132" y="259"/>
                  </a:lnTo>
                  <a:lnTo>
                    <a:pt x="137" y="253"/>
                  </a:lnTo>
                  <a:lnTo>
                    <a:pt x="353" y="342"/>
                  </a:lnTo>
                  <a:lnTo>
                    <a:pt x="350" y="354"/>
                  </a:lnTo>
                  <a:lnTo>
                    <a:pt x="347" y="366"/>
                  </a:lnTo>
                  <a:lnTo>
                    <a:pt x="346" y="379"/>
                  </a:lnTo>
                  <a:lnTo>
                    <a:pt x="345" y="391"/>
                  </a:lnTo>
                  <a:lnTo>
                    <a:pt x="346" y="406"/>
                  </a:lnTo>
                  <a:lnTo>
                    <a:pt x="348" y="420"/>
                  </a:lnTo>
                  <a:lnTo>
                    <a:pt x="352" y="434"/>
                  </a:lnTo>
                  <a:lnTo>
                    <a:pt x="356" y="448"/>
                  </a:lnTo>
                  <a:lnTo>
                    <a:pt x="361" y="461"/>
                  </a:lnTo>
                  <a:lnTo>
                    <a:pt x="368" y="474"/>
                  </a:lnTo>
                  <a:lnTo>
                    <a:pt x="375" y="486"/>
                  </a:lnTo>
                  <a:lnTo>
                    <a:pt x="384" y="496"/>
                  </a:lnTo>
                  <a:lnTo>
                    <a:pt x="116" y="765"/>
                  </a:lnTo>
                  <a:lnTo>
                    <a:pt x="107" y="759"/>
                  </a:lnTo>
                  <a:lnTo>
                    <a:pt x="96" y="756"/>
                  </a:lnTo>
                  <a:lnTo>
                    <a:pt x="86" y="753"/>
                  </a:lnTo>
                  <a:lnTo>
                    <a:pt x="75" y="753"/>
                  </a:lnTo>
                  <a:lnTo>
                    <a:pt x="67" y="753"/>
                  </a:lnTo>
                  <a:lnTo>
                    <a:pt x="60" y="754"/>
                  </a:lnTo>
                  <a:lnTo>
                    <a:pt x="52" y="756"/>
                  </a:lnTo>
                  <a:lnTo>
                    <a:pt x="46" y="758"/>
                  </a:lnTo>
                  <a:lnTo>
                    <a:pt x="38" y="761"/>
                  </a:lnTo>
                  <a:lnTo>
                    <a:pt x="33" y="766"/>
                  </a:lnTo>
                  <a:lnTo>
                    <a:pt x="27" y="770"/>
                  </a:lnTo>
                  <a:lnTo>
                    <a:pt x="21" y="774"/>
                  </a:lnTo>
                  <a:lnTo>
                    <a:pt x="17" y="780"/>
                  </a:lnTo>
                  <a:lnTo>
                    <a:pt x="13" y="786"/>
                  </a:lnTo>
                  <a:lnTo>
                    <a:pt x="8" y="791"/>
                  </a:lnTo>
                  <a:lnTo>
                    <a:pt x="5" y="799"/>
                  </a:lnTo>
                  <a:lnTo>
                    <a:pt x="3" y="805"/>
                  </a:lnTo>
                  <a:lnTo>
                    <a:pt x="1" y="813"/>
                  </a:lnTo>
                  <a:lnTo>
                    <a:pt x="0" y="820"/>
                  </a:lnTo>
                  <a:lnTo>
                    <a:pt x="0" y="828"/>
                  </a:lnTo>
                  <a:lnTo>
                    <a:pt x="0" y="835"/>
                  </a:lnTo>
                  <a:lnTo>
                    <a:pt x="1" y="843"/>
                  </a:lnTo>
                  <a:lnTo>
                    <a:pt x="3" y="850"/>
                  </a:lnTo>
                  <a:lnTo>
                    <a:pt x="5" y="857"/>
                  </a:lnTo>
                  <a:lnTo>
                    <a:pt x="8" y="863"/>
                  </a:lnTo>
                  <a:lnTo>
                    <a:pt x="13" y="870"/>
                  </a:lnTo>
                  <a:lnTo>
                    <a:pt x="17" y="875"/>
                  </a:lnTo>
                  <a:lnTo>
                    <a:pt x="21" y="880"/>
                  </a:lnTo>
                  <a:lnTo>
                    <a:pt x="27" y="886"/>
                  </a:lnTo>
                  <a:lnTo>
                    <a:pt x="33" y="890"/>
                  </a:lnTo>
                  <a:lnTo>
                    <a:pt x="38" y="893"/>
                  </a:lnTo>
                  <a:lnTo>
                    <a:pt x="46" y="897"/>
                  </a:lnTo>
                  <a:lnTo>
                    <a:pt x="52" y="900"/>
                  </a:lnTo>
                  <a:lnTo>
                    <a:pt x="60" y="902"/>
                  </a:lnTo>
                  <a:lnTo>
                    <a:pt x="67" y="903"/>
                  </a:lnTo>
                  <a:lnTo>
                    <a:pt x="75" y="903"/>
                  </a:lnTo>
                  <a:lnTo>
                    <a:pt x="82" y="903"/>
                  </a:lnTo>
                  <a:lnTo>
                    <a:pt x="90" y="902"/>
                  </a:lnTo>
                  <a:lnTo>
                    <a:pt x="97" y="900"/>
                  </a:lnTo>
                  <a:lnTo>
                    <a:pt x="104" y="897"/>
                  </a:lnTo>
                  <a:lnTo>
                    <a:pt x="110" y="893"/>
                  </a:lnTo>
                  <a:lnTo>
                    <a:pt x="117" y="890"/>
                  </a:lnTo>
                  <a:lnTo>
                    <a:pt x="122" y="886"/>
                  </a:lnTo>
                  <a:lnTo>
                    <a:pt x="127" y="880"/>
                  </a:lnTo>
                  <a:lnTo>
                    <a:pt x="133" y="875"/>
                  </a:lnTo>
                  <a:lnTo>
                    <a:pt x="137" y="870"/>
                  </a:lnTo>
                  <a:lnTo>
                    <a:pt x="141" y="863"/>
                  </a:lnTo>
                  <a:lnTo>
                    <a:pt x="145" y="857"/>
                  </a:lnTo>
                  <a:lnTo>
                    <a:pt x="147" y="850"/>
                  </a:lnTo>
                  <a:lnTo>
                    <a:pt x="149" y="843"/>
                  </a:lnTo>
                  <a:lnTo>
                    <a:pt x="150" y="835"/>
                  </a:lnTo>
                  <a:lnTo>
                    <a:pt x="150" y="828"/>
                  </a:lnTo>
                  <a:lnTo>
                    <a:pt x="149" y="816"/>
                  </a:lnTo>
                  <a:lnTo>
                    <a:pt x="147" y="805"/>
                  </a:lnTo>
                  <a:lnTo>
                    <a:pt x="143" y="796"/>
                  </a:lnTo>
                  <a:lnTo>
                    <a:pt x="137" y="786"/>
                  </a:lnTo>
                  <a:lnTo>
                    <a:pt x="405" y="518"/>
                  </a:lnTo>
                  <a:lnTo>
                    <a:pt x="417" y="527"/>
                  </a:lnTo>
                  <a:lnTo>
                    <a:pt x="429" y="534"/>
                  </a:lnTo>
                  <a:lnTo>
                    <a:pt x="441" y="542"/>
                  </a:lnTo>
                  <a:lnTo>
                    <a:pt x="454" y="547"/>
                  </a:lnTo>
                  <a:lnTo>
                    <a:pt x="467" y="551"/>
                  </a:lnTo>
                  <a:lnTo>
                    <a:pt x="481" y="554"/>
                  </a:lnTo>
                  <a:lnTo>
                    <a:pt x="496" y="557"/>
                  </a:lnTo>
                  <a:lnTo>
                    <a:pt x="511" y="557"/>
                  </a:lnTo>
                  <a:lnTo>
                    <a:pt x="511" y="754"/>
                  </a:lnTo>
                  <a:lnTo>
                    <a:pt x="505" y="755"/>
                  </a:lnTo>
                  <a:lnTo>
                    <a:pt x="499" y="757"/>
                  </a:lnTo>
                  <a:lnTo>
                    <a:pt x="493" y="760"/>
                  </a:lnTo>
                  <a:lnTo>
                    <a:pt x="488" y="764"/>
                  </a:lnTo>
                  <a:lnTo>
                    <a:pt x="477" y="771"/>
                  </a:lnTo>
                  <a:lnTo>
                    <a:pt x="469" y="780"/>
                  </a:lnTo>
                  <a:lnTo>
                    <a:pt x="464" y="785"/>
                  </a:lnTo>
                  <a:lnTo>
                    <a:pt x="461" y="790"/>
                  </a:lnTo>
                  <a:lnTo>
                    <a:pt x="458" y="796"/>
                  </a:lnTo>
                  <a:lnTo>
                    <a:pt x="456" y="802"/>
                  </a:lnTo>
                  <a:lnTo>
                    <a:pt x="454" y="808"/>
                  </a:lnTo>
                  <a:lnTo>
                    <a:pt x="452" y="814"/>
                  </a:lnTo>
                  <a:lnTo>
                    <a:pt x="451" y="821"/>
                  </a:lnTo>
                  <a:lnTo>
                    <a:pt x="451" y="828"/>
                  </a:lnTo>
                  <a:lnTo>
                    <a:pt x="451" y="835"/>
                  </a:lnTo>
                  <a:lnTo>
                    <a:pt x="452" y="843"/>
                  </a:lnTo>
                  <a:lnTo>
                    <a:pt x="455" y="850"/>
                  </a:lnTo>
                  <a:lnTo>
                    <a:pt x="457" y="857"/>
                  </a:lnTo>
                  <a:lnTo>
                    <a:pt x="460" y="863"/>
                  </a:lnTo>
                  <a:lnTo>
                    <a:pt x="464" y="870"/>
                  </a:lnTo>
                  <a:lnTo>
                    <a:pt x="469" y="875"/>
                  </a:lnTo>
                  <a:lnTo>
                    <a:pt x="473" y="880"/>
                  </a:lnTo>
                  <a:lnTo>
                    <a:pt x="478" y="886"/>
                  </a:lnTo>
                  <a:lnTo>
                    <a:pt x="485" y="890"/>
                  </a:lnTo>
                  <a:lnTo>
                    <a:pt x="490" y="893"/>
                  </a:lnTo>
                  <a:lnTo>
                    <a:pt x="498" y="897"/>
                  </a:lnTo>
                  <a:lnTo>
                    <a:pt x="504" y="900"/>
                  </a:lnTo>
                  <a:lnTo>
                    <a:pt x="511" y="902"/>
                  </a:lnTo>
                  <a:lnTo>
                    <a:pt x="519" y="903"/>
                  </a:lnTo>
                  <a:lnTo>
                    <a:pt x="526" y="903"/>
                  </a:lnTo>
                  <a:lnTo>
                    <a:pt x="534" y="903"/>
                  </a:lnTo>
                  <a:lnTo>
                    <a:pt x="541" y="902"/>
                  </a:lnTo>
                  <a:lnTo>
                    <a:pt x="549" y="900"/>
                  </a:lnTo>
                  <a:lnTo>
                    <a:pt x="555" y="897"/>
                  </a:lnTo>
                  <a:lnTo>
                    <a:pt x="562" y="893"/>
                  </a:lnTo>
                  <a:lnTo>
                    <a:pt x="568" y="890"/>
                  </a:lnTo>
                  <a:lnTo>
                    <a:pt x="575" y="886"/>
                  </a:lnTo>
                  <a:lnTo>
                    <a:pt x="580" y="880"/>
                  </a:lnTo>
                  <a:lnTo>
                    <a:pt x="584" y="875"/>
                  </a:lnTo>
                  <a:lnTo>
                    <a:pt x="589" y="870"/>
                  </a:lnTo>
                  <a:lnTo>
                    <a:pt x="593" y="863"/>
                  </a:lnTo>
                  <a:lnTo>
                    <a:pt x="596" y="857"/>
                  </a:lnTo>
                  <a:lnTo>
                    <a:pt x="598" y="850"/>
                  </a:lnTo>
                  <a:lnTo>
                    <a:pt x="600" y="843"/>
                  </a:lnTo>
                  <a:lnTo>
                    <a:pt x="602" y="835"/>
                  </a:lnTo>
                  <a:lnTo>
                    <a:pt x="602" y="828"/>
                  </a:lnTo>
                  <a:lnTo>
                    <a:pt x="602" y="821"/>
                  </a:lnTo>
                  <a:lnTo>
                    <a:pt x="600" y="814"/>
                  </a:lnTo>
                  <a:lnTo>
                    <a:pt x="599" y="808"/>
                  </a:lnTo>
                  <a:lnTo>
                    <a:pt x="597" y="802"/>
                  </a:lnTo>
                  <a:lnTo>
                    <a:pt x="595" y="796"/>
                  </a:lnTo>
                  <a:lnTo>
                    <a:pt x="592" y="790"/>
                  </a:lnTo>
                  <a:lnTo>
                    <a:pt x="589" y="785"/>
                  </a:lnTo>
                  <a:lnTo>
                    <a:pt x="584" y="780"/>
                  </a:lnTo>
                  <a:lnTo>
                    <a:pt x="576" y="771"/>
                  </a:lnTo>
                  <a:lnTo>
                    <a:pt x="565" y="764"/>
                  </a:lnTo>
                  <a:lnTo>
                    <a:pt x="560" y="760"/>
                  </a:lnTo>
                  <a:lnTo>
                    <a:pt x="554" y="757"/>
                  </a:lnTo>
                  <a:lnTo>
                    <a:pt x="548" y="756"/>
                  </a:lnTo>
                  <a:lnTo>
                    <a:pt x="541" y="754"/>
                  </a:lnTo>
                  <a:lnTo>
                    <a:pt x="541" y="554"/>
                  </a:lnTo>
                  <a:lnTo>
                    <a:pt x="559" y="550"/>
                  </a:lnTo>
                  <a:lnTo>
                    <a:pt x="576" y="544"/>
                  </a:lnTo>
                  <a:lnTo>
                    <a:pt x="592" y="536"/>
                  </a:lnTo>
                  <a:lnTo>
                    <a:pt x="606" y="527"/>
                  </a:lnTo>
                  <a:lnTo>
                    <a:pt x="620" y="516"/>
                  </a:lnTo>
                  <a:lnTo>
                    <a:pt x="633" y="504"/>
                  </a:lnTo>
                  <a:lnTo>
                    <a:pt x="643" y="490"/>
                  </a:lnTo>
                  <a:lnTo>
                    <a:pt x="653" y="475"/>
                  </a:lnTo>
                  <a:lnTo>
                    <a:pt x="755" y="523"/>
                  </a:lnTo>
                  <a:lnTo>
                    <a:pt x="753" y="533"/>
                  </a:lnTo>
                  <a:lnTo>
                    <a:pt x="752" y="542"/>
                  </a:lnTo>
                  <a:lnTo>
                    <a:pt x="753" y="549"/>
                  </a:lnTo>
                  <a:lnTo>
                    <a:pt x="754" y="557"/>
                  </a:lnTo>
                  <a:lnTo>
                    <a:pt x="756" y="564"/>
                  </a:lnTo>
                  <a:lnTo>
                    <a:pt x="758" y="570"/>
                  </a:lnTo>
                  <a:lnTo>
                    <a:pt x="761" y="578"/>
                  </a:lnTo>
                  <a:lnTo>
                    <a:pt x="765" y="583"/>
                  </a:lnTo>
                  <a:lnTo>
                    <a:pt x="769" y="590"/>
                  </a:lnTo>
                  <a:lnTo>
                    <a:pt x="774" y="595"/>
                  </a:lnTo>
                  <a:lnTo>
                    <a:pt x="780" y="599"/>
                  </a:lnTo>
                  <a:lnTo>
                    <a:pt x="785" y="604"/>
                  </a:lnTo>
                  <a:lnTo>
                    <a:pt x="791" y="608"/>
                  </a:lnTo>
                  <a:lnTo>
                    <a:pt x="798" y="611"/>
                  </a:lnTo>
                  <a:lnTo>
                    <a:pt x="805" y="613"/>
                  </a:lnTo>
                  <a:lnTo>
                    <a:pt x="812" y="616"/>
                  </a:lnTo>
                  <a:lnTo>
                    <a:pt x="819" y="617"/>
                  </a:lnTo>
                  <a:lnTo>
                    <a:pt x="828" y="617"/>
                  </a:lnTo>
                  <a:lnTo>
                    <a:pt x="835" y="617"/>
                  </a:lnTo>
                  <a:lnTo>
                    <a:pt x="843" y="616"/>
                  </a:lnTo>
                  <a:lnTo>
                    <a:pt x="849" y="613"/>
                  </a:lnTo>
                  <a:lnTo>
                    <a:pt x="857" y="611"/>
                  </a:lnTo>
                  <a:lnTo>
                    <a:pt x="863" y="608"/>
                  </a:lnTo>
                  <a:lnTo>
                    <a:pt x="870" y="604"/>
                  </a:lnTo>
                  <a:lnTo>
                    <a:pt x="875" y="599"/>
                  </a:lnTo>
                  <a:lnTo>
                    <a:pt x="880" y="595"/>
                  </a:lnTo>
                  <a:lnTo>
                    <a:pt x="886" y="590"/>
                  </a:lnTo>
                  <a:lnTo>
                    <a:pt x="890" y="583"/>
                  </a:lnTo>
                  <a:lnTo>
                    <a:pt x="893" y="578"/>
                  </a:lnTo>
                  <a:lnTo>
                    <a:pt x="896" y="570"/>
                  </a:lnTo>
                  <a:lnTo>
                    <a:pt x="900" y="564"/>
                  </a:lnTo>
                  <a:lnTo>
                    <a:pt x="901" y="557"/>
                  </a:lnTo>
                  <a:lnTo>
                    <a:pt x="902" y="549"/>
                  </a:lnTo>
                  <a:lnTo>
                    <a:pt x="903" y="542"/>
                  </a:lnTo>
                  <a:lnTo>
                    <a:pt x="902" y="534"/>
                  </a:lnTo>
                  <a:lnTo>
                    <a:pt x="901" y="527"/>
                  </a:lnTo>
                  <a:lnTo>
                    <a:pt x="900" y="519"/>
                  </a:lnTo>
                  <a:lnTo>
                    <a:pt x="896" y="513"/>
                  </a:lnTo>
                  <a:lnTo>
                    <a:pt x="893" y="506"/>
                  </a:lnTo>
                  <a:lnTo>
                    <a:pt x="890" y="500"/>
                  </a:lnTo>
                  <a:lnTo>
                    <a:pt x="886" y="494"/>
                  </a:lnTo>
                  <a:lnTo>
                    <a:pt x="880" y="489"/>
                  </a:lnTo>
                  <a:lnTo>
                    <a:pt x="875" y="484"/>
                  </a:lnTo>
                  <a:lnTo>
                    <a:pt x="870" y="479"/>
                  </a:lnTo>
                  <a:lnTo>
                    <a:pt x="863" y="475"/>
                  </a:lnTo>
                  <a:lnTo>
                    <a:pt x="857" y="472"/>
                  </a:lnTo>
                  <a:lnTo>
                    <a:pt x="849" y="470"/>
                  </a:lnTo>
                  <a:lnTo>
                    <a:pt x="843" y="468"/>
                  </a:lnTo>
                  <a:lnTo>
                    <a:pt x="835" y="466"/>
                  </a:lnTo>
                  <a:lnTo>
                    <a:pt x="828" y="466"/>
                  </a:lnTo>
                  <a:close/>
                </a:path>
              </a:pathLst>
            </a:custGeom>
            <a:noFill/>
            <a:ln>
              <a:solidFill>
                <a:srgbClr val="CC99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1380563" y="5887314"/>
            <a:ext cx="348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School of Government. </a:t>
            </a:r>
            <a:endParaRPr lang="en-GB" sz="1600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6532318" y="2908100"/>
            <a:ext cx="5376977" cy="1128409"/>
            <a:chOff x="603144" y="5460555"/>
            <a:chExt cx="5376977" cy="1128409"/>
          </a:xfrm>
        </p:grpSpPr>
        <p:grpSp>
          <p:nvGrpSpPr>
            <p:cNvPr id="142" name="Group 141"/>
            <p:cNvGrpSpPr/>
            <p:nvPr/>
          </p:nvGrpSpPr>
          <p:grpSpPr>
            <a:xfrm>
              <a:off x="603144" y="5460555"/>
              <a:ext cx="5218889" cy="1128409"/>
              <a:chOff x="724711" y="535021"/>
              <a:chExt cx="5218889" cy="1128409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ound Same Side Corner Rectangle 146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996600"/>
                  </a:gs>
                  <a:gs pos="100000">
                    <a:srgbClr val="CC99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ight Triangle 147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614792" y="615398"/>
                <a:ext cx="3959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996600"/>
                    </a:solidFill>
                  </a:rPr>
                  <a:t>Status of COVID-19 in the country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972765" y="768278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08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5153398" y="6029194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14:15</a:t>
              </a:r>
              <a:endParaRPr lang="en-GB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4" name="Freeform 778">
              <a:extLst>
                <a:ext uri="{FF2B5EF4-FFF2-40B4-BE49-F238E27FC236}">
                  <a16:creationId xmlns:a16="http://schemas.microsoft.com/office/drawing/2014/main" xmlns="" id="{641C4B8A-85EA-46AD-A559-001F8B7D5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411" y="5514564"/>
              <a:ext cx="463644" cy="432838"/>
            </a:xfrm>
            <a:custGeom>
              <a:avLst/>
              <a:gdLst>
                <a:gd name="T0" fmla="*/ 786 w 903"/>
                <a:gd name="T1" fmla="*/ 479 h 903"/>
                <a:gd name="T2" fmla="*/ 674 w 903"/>
                <a:gd name="T3" fmla="*/ 420 h 903"/>
                <a:gd name="T4" fmla="*/ 667 w 903"/>
                <a:gd name="T5" fmla="*/ 333 h 903"/>
                <a:gd name="T6" fmla="*/ 796 w 903"/>
                <a:gd name="T7" fmla="*/ 143 h 903"/>
                <a:gd name="T8" fmla="*/ 849 w 903"/>
                <a:gd name="T9" fmla="*/ 147 h 903"/>
                <a:gd name="T10" fmla="*/ 886 w 903"/>
                <a:gd name="T11" fmla="*/ 123 h 903"/>
                <a:gd name="T12" fmla="*/ 902 w 903"/>
                <a:gd name="T13" fmla="*/ 82 h 903"/>
                <a:gd name="T14" fmla="*/ 893 w 903"/>
                <a:gd name="T15" fmla="*/ 40 h 903"/>
                <a:gd name="T16" fmla="*/ 863 w 903"/>
                <a:gd name="T17" fmla="*/ 8 h 903"/>
                <a:gd name="T18" fmla="*/ 819 w 903"/>
                <a:gd name="T19" fmla="*/ 0 h 903"/>
                <a:gd name="T20" fmla="*/ 780 w 903"/>
                <a:gd name="T21" fmla="*/ 17 h 903"/>
                <a:gd name="T22" fmla="*/ 756 w 903"/>
                <a:gd name="T23" fmla="*/ 52 h 903"/>
                <a:gd name="T24" fmla="*/ 759 w 903"/>
                <a:gd name="T25" fmla="*/ 107 h 903"/>
                <a:gd name="T26" fmla="*/ 568 w 903"/>
                <a:gd name="T27" fmla="*/ 236 h 903"/>
                <a:gd name="T28" fmla="*/ 488 w 903"/>
                <a:gd name="T29" fmla="*/ 227 h 903"/>
                <a:gd name="T30" fmla="*/ 425 w 903"/>
                <a:gd name="T31" fmla="*/ 250 h 903"/>
                <a:gd name="T32" fmla="*/ 376 w 903"/>
                <a:gd name="T33" fmla="*/ 295 h 903"/>
                <a:gd name="T34" fmla="*/ 150 w 903"/>
                <a:gd name="T35" fmla="*/ 203 h 903"/>
                <a:gd name="T36" fmla="*/ 133 w 903"/>
                <a:gd name="T37" fmla="*/ 163 h 903"/>
                <a:gd name="T38" fmla="*/ 97 w 903"/>
                <a:gd name="T39" fmla="*/ 138 h 903"/>
                <a:gd name="T40" fmla="*/ 52 w 903"/>
                <a:gd name="T41" fmla="*/ 138 h 903"/>
                <a:gd name="T42" fmla="*/ 17 w 903"/>
                <a:gd name="T43" fmla="*/ 163 h 903"/>
                <a:gd name="T44" fmla="*/ 0 w 903"/>
                <a:gd name="T45" fmla="*/ 203 h 903"/>
                <a:gd name="T46" fmla="*/ 8 w 903"/>
                <a:gd name="T47" fmla="*/ 247 h 903"/>
                <a:gd name="T48" fmla="*/ 38 w 903"/>
                <a:gd name="T49" fmla="*/ 277 h 903"/>
                <a:gd name="T50" fmla="*/ 85 w 903"/>
                <a:gd name="T51" fmla="*/ 285 h 903"/>
                <a:gd name="T52" fmla="*/ 132 w 903"/>
                <a:gd name="T53" fmla="*/ 259 h 903"/>
                <a:gd name="T54" fmla="*/ 345 w 903"/>
                <a:gd name="T55" fmla="*/ 391 h 903"/>
                <a:gd name="T56" fmla="*/ 368 w 903"/>
                <a:gd name="T57" fmla="*/ 474 h 903"/>
                <a:gd name="T58" fmla="*/ 86 w 903"/>
                <a:gd name="T59" fmla="*/ 753 h 903"/>
                <a:gd name="T60" fmla="*/ 38 w 903"/>
                <a:gd name="T61" fmla="*/ 761 h 903"/>
                <a:gd name="T62" fmla="*/ 8 w 903"/>
                <a:gd name="T63" fmla="*/ 791 h 903"/>
                <a:gd name="T64" fmla="*/ 0 w 903"/>
                <a:gd name="T65" fmla="*/ 835 h 903"/>
                <a:gd name="T66" fmla="*/ 17 w 903"/>
                <a:gd name="T67" fmla="*/ 875 h 903"/>
                <a:gd name="T68" fmla="*/ 52 w 903"/>
                <a:gd name="T69" fmla="*/ 900 h 903"/>
                <a:gd name="T70" fmla="*/ 97 w 903"/>
                <a:gd name="T71" fmla="*/ 900 h 903"/>
                <a:gd name="T72" fmla="*/ 133 w 903"/>
                <a:gd name="T73" fmla="*/ 875 h 903"/>
                <a:gd name="T74" fmla="*/ 150 w 903"/>
                <a:gd name="T75" fmla="*/ 835 h 903"/>
                <a:gd name="T76" fmla="*/ 405 w 903"/>
                <a:gd name="T77" fmla="*/ 518 h 903"/>
                <a:gd name="T78" fmla="*/ 481 w 903"/>
                <a:gd name="T79" fmla="*/ 554 h 903"/>
                <a:gd name="T80" fmla="*/ 493 w 903"/>
                <a:gd name="T81" fmla="*/ 760 h 903"/>
                <a:gd name="T82" fmla="*/ 458 w 903"/>
                <a:gd name="T83" fmla="*/ 796 h 903"/>
                <a:gd name="T84" fmla="*/ 451 w 903"/>
                <a:gd name="T85" fmla="*/ 835 h 903"/>
                <a:gd name="T86" fmla="*/ 469 w 903"/>
                <a:gd name="T87" fmla="*/ 875 h 903"/>
                <a:gd name="T88" fmla="*/ 504 w 903"/>
                <a:gd name="T89" fmla="*/ 900 h 903"/>
                <a:gd name="T90" fmla="*/ 549 w 903"/>
                <a:gd name="T91" fmla="*/ 900 h 903"/>
                <a:gd name="T92" fmla="*/ 584 w 903"/>
                <a:gd name="T93" fmla="*/ 875 h 903"/>
                <a:gd name="T94" fmla="*/ 602 w 903"/>
                <a:gd name="T95" fmla="*/ 835 h 903"/>
                <a:gd name="T96" fmla="*/ 595 w 903"/>
                <a:gd name="T97" fmla="*/ 796 h 903"/>
                <a:gd name="T98" fmla="*/ 560 w 903"/>
                <a:gd name="T99" fmla="*/ 760 h 903"/>
                <a:gd name="T100" fmla="*/ 576 w 903"/>
                <a:gd name="T101" fmla="*/ 544 h 903"/>
                <a:gd name="T102" fmla="*/ 653 w 903"/>
                <a:gd name="T103" fmla="*/ 475 h 903"/>
                <a:gd name="T104" fmla="*/ 756 w 903"/>
                <a:gd name="T105" fmla="*/ 564 h 903"/>
                <a:gd name="T106" fmla="*/ 780 w 903"/>
                <a:gd name="T107" fmla="*/ 599 h 903"/>
                <a:gd name="T108" fmla="*/ 819 w 903"/>
                <a:gd name="T109" fmla="*/ 617 h 903"/>
                <a:gd name="T110" fmla="*/ 863 w 903"/>
                <a:gd name="T111" fmla="*/ 608 h 903"/>
                <a:gd name="T112" fmla="*/ 893 w 903"/>
                <a:gd name="T113" fmla="*/ 578 h 903"/>
                <a:gd name="T114" fmla="*/ 902 w 903"/>
                <a:gd name="T115" fmla="*/ 534 h 903"/>
                <a:gd name="T116" fmla="*/ 886 w 903"/>
                <a:gd name="T117" fmla="*/ 494 h 903"/>
                <a:gd name="T118" fmla="*/ 849 w 903"/>
                <a:gd name="T119" fmla="*/ 47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3" h="903">
                  <a:moveTo>
                    <a:pt x="828" y="466"/>
                  </a:moveTo>
                  <a:lnTo>
                    <a:pt x="818" y="466"/>
                  </a:lnTo>
                  <a:lnTo>
                    <a:pt x="810" y="469"/>
                  </a:lnTo>
                  <a:lnTo>
                    <a:pt x="801" y="471"/>
                  </a:lnTo>
                  <a:lnTo>
                    <a:pt x="794" y="475"/>
                  </a:lnTo>
                  <a:lnTo>
                    <a:pt x="786" y="479"/>
                  </a:lnTo>
                  <a:lnTo>
                    <a:pt x="780" y="484"/>
                  </a:lnTo>
                  <a:lnTo>
                    <a:pt x="773" y="490"/>
                  </a:lnTo>
                  <a:lnTo>
                    <a:pt x="768" y="496"/>
                  </a:lnTo>
                  <a:lnTo>
                    <a:pt x="667" y="448"/>
                  </a:lnTo>
                  <a:lnTo>
                    <a:pt x="671" y="434"/>
                  </a:lnTo>
                  <a:lnTo>
                    <a:pt x="674" y="420"/>
                  </a:lnTo>
                  <a:lnTo>
                    <a:pt x="677" y="406"/>
                  </a:lnTo>
                  <a:lnTo>
                    <a:pt x="677" y="391"/>
                  </a:lnTo>
                  <a:lnTo>
                    <a:pt x="677" y="376"/>
                  </a:lnTo>
                  <a:lnTo>
                    <a:pt x="674" y="361"/>
                  </a:lnTo>
                  <a:lnTo>
                    <a:pt x="671" y="347"/>
                  </a:lnTo>
                  <a:lnTo>
                    <a:pt x="667" y="333"/>
                  </a:lnTo>
                  <a:lnTo>
                    <a:pt x="662" y="321"/>
                  </a:lnTo>
                  <a:lnTo>
                    <a:pt x="654" y="308"/>
                  </a:lnTo>
                  <a:lnTo>
                    <a:pt x="647" y="296"/>
                  </a:lnTo>
                  <a:lnTo>
                    <a:pt x="638" y="285"/>
                  </a:lnTo>
                  <a:lnTo>
                    <a:pt x="786" y="138"/>
                  </a:lnTo>
                  <a:lnTo>
                    <a:pt x="796" y="143"/>
                  </a:lnTo>
                  <a:lnTo>
                    <a:pt x="805" y="147"/>
                  </a:lnTo>
                  <a:lnTo>
                    <a:pt x="816" y="149"/>
                  </a:lnTo>
                  <a:lnTo>
                    <a:pt x="828" y="150"/>
                  </a:lnTo>
                  <a:lnTo>
                    <a:pt x="835" y="150"/>
                  </a:lnTo>
                  <a:lnTo>
                    <a:pt x="843" y="149"/>
                  </a:lnTo>
                  <a:lnTo>
                    <a:pt x="849" y="147"/>
                  </a:lnTo>
                  <a:lnTo>
                    <a:pt x="857" y="145"/>
                  </a:lnTo>
                  <a:lnTo>
                    <a:pt x="863" y="141"/>
                  </a:lnTo>
                  <a:lnTo>
                    <a:pt x="870" y="137"/>
                  </a:lnTo>
                  <a:lnTo>
                    <a:pt x="875" y="133"/>
                  </a:lnTo>
                  <a:lnTo>
                    <a:pt x="880" y="129"/>
                  </a:lnTo>
                  <a:lnTo>
                    <a:pt x="886" y="123"/>
                  </a:lnTo>
                  <a:lnTo>
                    <a:pt x="890" y="117"/>
                  </a:lnTo>
                  <a:lnTo>
                    <a:pt x="893" y="110"/>
                  </a:lnTo>
                  <a:lnTo>
                    <a:pt x="896" y="104"/>
                  </a:lnTo>
                  <a:lnTo>
                    <a:pt x="900" y="97"/>
                  </a:lnTo>
                  <a:lnTo>
                    <a:pt x="901" y="90"/>
                  </a:lnTo>
                  <a:lnTo>
                    <a:pt x="902" y="82"/>
                  </a:lnTo>
                  <a:lnTo>
                    <a:pt x="903" y="75"/>
                  </a:lnTo>
                  <a:lnTo>
                    <a:pt x="902" y="67"/>
                  </a:lnTo>
                  <a:lnTo>
                    <a:pt x="901" y="60"/>
                  </a:lnTo>
                  <a:lnTo>
                    <a:pt x="900" y="52"/>
                  </a:lnTo>
                  <a:lnTo>
                    <a:pt x="896" y="46"/>
                  </a:lnTo>
                  <a:lnTo>
                    <a:pt x="893" y="40"/>
                  </a:lnTo>
                  <a:lnTo>
                    <a:pt x="890" y="33"/>
                  </a:lnTo>
                  <a:lnTo>
                    <a:pt x="886" y="27"/>
                  </a:lnTo>
                  <a:lnTo>
                    <a:pt x="880" y="21"/>
                  </a:lnTo>
                  <a:lnTo>
                    <a:pt x="875" y="17"/>
                  </a:lnTo>
                  <a:lnTo>
                    <a:pt x="870" y="13"/>
                  </a:lnTo>
                  <a:lnTo>
                    <a:pt x="863" y="8"/>
                  </a:lnTo>
                  <a:lnTo>
                    <a:pt x="857" y="5"/>
                  </a:lnTo>
                  <a:lnTo>
                    <a:pt x="849" y="3"/>
                  </a:lnTo>
                  <a:lnTo>
                    <a:pt x="843" y="1"/>
                  </a:lnTo>
                  <a:lnTo>
                    <a:pt x="835" y="0"/>
                  </a:lnTo>
                  <a:lnTo>
                    <a:pt x="828" y="0"/>
                  </a:lnTo>
                  <a:lnTo>
                    <a:pt x="819" y="0"/>
                  </a:lnTo>
                  <a:lnTo>
                    <a:pt x="812" y="1"/>
                  </a:lnTo>
                  <a:lnTo>
                    <a:pt x="805" y="3"/>
                  </a:lnTo>
                  <a:lnTo>
                    <a:pt x="798" y="5"/>
                  </a:lnTo>
                  <a:lnTo>
                    <a:pt x="791" y="8"/>
                  </a:lnTo>
                  <a:lnTo>
                    <a:pt x="785" y="13"/>
                  </a:lnTo>
                  <a:lnTo>
                    <a:pt x="780" y="17"/>
                  </a:lnTo>
                  <a:lnTo>
                    <a:pt x="774" y="21"/>
                  </a:lnTo>
                  <a:lnTo>
                    <a:pt x="769" y="27"/>
                  </a:lnTo>
                  <a:lnTo>
                    <a:pt x="765" y="33"/>
                  </a:lnTo>
                  <a:lnTo>
                    <a:pt x="761" y="40"/>
                  </a:lnTo>
                  <a:lnTo>
                    <a:pt x="758" y="46"/>
                  </a:lnTo>
                  <a:lnTo>
                    <a:pt x="756" y="52"/>
                  </a:lnTo>
                  <a:lnTo>
                    <a:pt x="754" y="60"/>
                  </a:lnTo>
                  <a:lnTo>
                    <a:pt x="753" y="67"/>
                  </a:lnTo>
                  <a:lnTo>
                    <a:pt x="752" y="75"/>
                  </a:lnTo>
                  <a:lnTo>
                    <a:pt x="753" y="87"/>
                  </a:lnTo>
                  <a:lnTo>
                    <a:pt x="756" y="97"/>
                  </a:lnTo>
                  <a:lnTo>
                    <a:pt x="759" y="107"/>
                  </a:lnTo>
                  <a:lnTo>
                    <a:pt x="765" y="117"/>
                  </a:lnTo>
                  <a:lnTo>
                    <a:pt x="618" y="264"/>
                  </a:lnTo>
                  <a:lnTo>
                    <a:pt x="606" y="255"/>
                  </a:lnTo>
                  <a:lnTo>
                    <a:pt x="594" y="248"/>
                  </a:lnTo>
                  <a:lnTo>
                    <a:pt x="581" y="241"/>
                  </a:lnTo>
                  <a:lnTo>
                    <a:pt x="568" y="236"/>
                  </a:lnTo>
                  <a:lnTo>
                    <a:pt x="554" y="232"/>
                  </a:lnTo>
                  <a:lnTo>
                    <a:pt x="540" y="228"/>
                  </a:lnTo>
                  <a:lnTo>
                    <a:pt x="526" y="226"/>
                  </a:lnTo>
                  <a:lnTo>
                    <a:pt x="511" y="225"/>
                  </a:lnTo>
                  <a:lnTo>
                    <a:pt x="500" y="226"/>
                  </a:lnTo>
                  <a:lnTo>
                    <a:pt x="488" y="227"/>
                  </a:lnTo>
                  <a:lnTo>
                    <a:pt x="476" y="229"/>
                  </a:lnTo>
                  <a:lnTo>
                    <a:pt x="465" y="232"/>
                  </a:lnTo>
                  <a:lnTo>
                    <a:pt x="455" y="236"/>
                  </a:lnTo>
                  <a:lnTo>
                    <a:pt x="444" y="240"/>
                  </a:lnTo>
                  <a:lnTo>
                    <a:pt x="434" y="244"/>
                  </a:lnTo>
                  <a:lnTo>
                    <a:pt x="425" y="250"/>
                  </a:lnTo>
                  <a:lnTo>
                    <a:pt x="415" y="256"/>
                  </a:lnTo>
                  <a:lnTo>
                    <a:pt x="406" y="263"/>
                  </a:lnTo>
                  <a:lnTo>
                    <a:pt x="398" y="270"/>
                  </a:lnTo>
                  <a:lnTo>
                    <a:pt x="390" y="278"/>
                  </a:lnTo>
                  <a:lnTo>
                    <a:pt x="383" y="286"/>
                  </a:lnTo>
                  <a:lnTo>
                    <a:pt x="376" y="295"/>
                  </a:lnTo>
                  <a:lnTo>
                    <a:pt x="370" y="304"/>
                  </a:lnTo>
                  <a:lnTo>
                    <a:pt x="365" y="314"/>
                  </a:lnTo>
                  <a:lnTo>
                    <a:pt x="149" y="225"/>
                  </a:lnTo>
                  <a:lnTo>
                    <a:pt x="150" y="218"/>
                  </a:lnTo>
                  <a:lnTo>
                    <a:pt x="150" y="210"/>
                  </a:lnTo>
                  <a:lnTo>
                    <a:pt x="150" y="203"/>
                  </a:lnTo>
                  <a:lnTo>
                    <a:pt x="149" y="195"/>
                  </a:lnTo>
                  <a:lnTo>
                    <a:pt x="147" y="189"/>
                  </a:lnTo>
                  <a:lnTo>
                    <a:pt x="145" y="181"/>
                  </a:lnTo>
                  <a:lnTo>
                    <a:pt x="141" y="175"/>
                  </a:lnTo>
                  <a:lnTo>
                    <a:pt x="137" y="168"/>
                  </a:lnTo>
                  <a:lnTo>
                    <a:pt x="133" y="163"/>
                  </a:lnTo>
                  <a:lnTo>
                    <a:pt x="127" y="158"/>
                  </a:lnTo>
                  <a:lnTo>
                    <a:pt x="122" y="152"/>
                  </a:lnTo>
                  <a:lnTo>
                    <a:pt x="117" y="148"/>
                  </a:lnTo>
                  <a:lnTo>
                    <a:pt x="110" y="145"/>
                  </a:lnTo>
                  <a:lnTo>
                    <a:pt x="104" y="141"/>
                  </a:lnTo>
                  <a:lnTo>
                    <a:pt x="97" y="138"/>
                  </a:lnTo>
                  <a:lnTo>
                    <a:pt x="90" y="137"/>
                  </a:lnTo>
                  <a:lnTo>
                    <a:pt x="82" y="136"/>
                  </a:lnTo>
                  <a:lnTo>
                    <a:pt x="75" y="135"/>
                  </a:lnTo>
                  <a:lnTo>
                    <a:pt x="67" y="136"/>
                  </a:lnTo>
                  <a:lnTo>
                    <a:pt x="60" y="137"/>
                  </a:lnTo>
                  <a:lnTo>
                    <a:pt x="52" y="138"/>
                  </a:lnTo>
                  <a:lnTo>
                    <a:pt x="46" y="141"/>
                  </a:lnTo>
                  <a:lnTo>
                    <a:pt x="38" y="145"/>
                  </a:lnTo>
                  <a:lnTo>
                    <a:pt x="33" y="148"/>
                  </a:lnTo>
                  <a:lnTo>
                    <a:pt x="27" y="152"/>
                  </a:lnTo>
                  <a:lnTo>
                    <a:pt x="21" y="158"/>
                  </a:lnTo>
                  <a:lnTo>
                    <a:pt x="17" y="163"/>
                  </a:lnTo>
                  <a:lnTo>
                    <a:pt x="13" y="168"/>
                  </a:lnTo>
                  <a:lnTo>
                    <a:pt x="8" y="175"/>
                  </a:lnTo>
                  <a:lnTo>
                    <a:pt x="5" y="181"/>
                  </a:lnTo>
                  <a:lnTo>
                    <a:pt x="3" y="189"/>
                  </a:lnTo>
                  <a:lnTo>
                    <a:pt x="1" y="195"/>
                  </a:lnTo>
                  <a:lnTo>
                    <a:pt x="0" y="203"/>
                  </a:lnTo>
                  <a:lnTo>
                    <a:pt x="0" y="210"/>
                  </a:lnTo>
                  <a:lnTo>
                    <a:pt x="0" y="219"/>
                  </a:lnTo>
                  <a:lnTo>
                    <a:pt x="1" y="225"/>
                  </a:lnTo>
                  <a:lnTo>
                    <a:pt x="3" y="233"/>
                  </a:lnTo>
                  <a:lnTo>
                    <a:pt x="5" y="240"/>
                  </a:lnTo>
                  <a:lnTo>
                    <a:pt x="8" y="247"/>
                  </a:lnTo>
                  <a:lnTo>
                    <a:pt x="13" y="253"/>
                  </a:lnTo>
                  <a:lnTo>
                    <a:pt x="17" y="258"/>
                  </a:lnTo>
                  <a:lnTo>
                    <a:pt x="21" y="264"/>
                  </a:lnTo>
                  <a:lnTo>
                    <a:pt x="27" y="268"/>
                  </a:lnTo>
                  <a:lnTo>
                    <a:pt x="33" y="273"/>
                  </a:lnTo>
                  <a:lnTo>
                    <a:pt x="38" y="277"/>
                  </a:lnTo>
                  <a:lnTo>
                    <a:pt x="46" y="280"/>
                  </a:lnTo>
                  <a:lnTo>
                    <a:pt x="52" y="282"/>
                  </a:lnTo>
                  <a:lnTo>
                    <a:pt x="60" y="284"/>
                  </a:lnTo>
                  <a:lnTo>
                    <a:pt x="67" y="285"/>
                  </a:lnTo>
                  <a:lnTo>
                    <a:pt x="75" y="286"/>
                  </a:lnTo>
                  <a:lnTo>
                    <a:pt x="85" y="285"/>
                  </a:lnTo>
                  <a:lnTo>
                    <a:pt x="93" y="283"/>
                  </a:lnTo>
                  <a:lnTo>
                    <a:pt x="103" y="281"/>
                  </a:lnTo>
                  <a:lnTo>
                    <a:pt x="110" y="277"/>
                  </a:lnTo>
                  <a:lnTo>
                    <a:pt x="118" y="272"/>
                  </a:lnTo>
                  <a:lnTo>
                    <a:pt x="125" y="266"/>
                  </a:lnTo>
                  <a:lnTo>
                    <a:pt x="132" y="259"/>
                  </a:lnTo>
                  <a:lnTo>
                    <a:pt x="137" y="253"/>
                  </a:lnTo>
                  <a:lnTo>
                    <a:pt x="353" y="342"/>
                  </a:lnTo>
                  <a:lnTo>
                    <a:pt x="350" y="354"/>
                  </a:lnTo>
                  <a:lnTo>
                    <a:pt x="347" y="366"/>
                  </a:lnTo>
                  <a:lnTo>
                    <a:pt x="346" y="379"/>
                  </a:lnTo>
                  <a:lnTo>
                    <a:pt x="345" y="391"/>
                  </a:lnTo>
                  <a:lnTo>
                    <a:pt x="346" y="406"/>
                  </a:lnTo>
                  <a:lnTo>
                    <a:pt x="348" y="420"/>
                  </a:lnTo>
                  <a:lnTo>
                    <a:pt x="352" y="434"/>
                  </a:lnTo>
                  <a:lnTo>
                    <a:pt x="356" y="448"/>
                  </a:lnTo>
                  <a:lnTo>
                    <a:pt x="361" y="461"/>
                  </a:lnTo>
                  <a:lnTo>
                    <a:pt x="368" y="474"/>
                  </a:lnTo>
                  <a:lnTo>
                    <a:pt x="375" y="486"/>
                  </a:lnTo>
                  <a:lnTo>
                    <a:pt x="384" y="496"/>
                  </a:lnTo>
                  <a:lnTo>
                    <a:pt x="116" y="765"/>
                  </a:lnTo>
                  <a:lnTo>
                    <a:pt x="107" y="759"/>
                  </a:lnTo>
                  <a:lnTo>
                    <a:pt x="96" y="756"/>
                  </a:lnTo>
                  <a:lnTo>
                    <a:pt x="86" y="753"/>
                  </a:lnTo>
                  <a:lnTo>
                    <a:pt x="75" y="753"/>
                  </a:lnTo>
                  <a:lnTo>
                    <a:pt x="67" y="753"/>
                  </a:lnTo>
                  <a:lnTo>
                    <a:pt x="60" y="754"/>
                  </a:lnTo>
                  <a:lnTo>
                    <a:pt x="52" y="756"/>
                  </a:lnTo>
                  <a:lnTo>
                    <a:pt x="46" y="758"/>
                  </a:lnTo>
                  <a:lnTo>
                    <a:pt x="38" y="761"/>
                  </a:lnTo>
                  <a:lnTo>
                    <a:pt x="33" y="766"/>
                  </a:lnTo>
                  <a:lnTo>
                    <a:pt x="27" y="770"/>
                  </a:lnTo>
                  <a:lnTo>
                    <a:pt x="21" y="774"/>
                  </a:lnTo>
                  <a:lnTo>
                    <a:pt x="17" y="780"/>
                  </a:lnTo>
                  <a:lnTo>
                    <a:pt x="13" y="786"/>
                  </a:lnTo>
                  <a:lnTo>
                    <a:pt x="8" y="791"/>
                  </a:lnTo>
                  <a:lnTo>
                    <a:pt x="5" y="799"/>
                  </a:lnTo>
                  <a:lnTo>
                    <a:pt x="3" y="805"/>
                  </a:lnTo>
                  <a:lnTo>
                    <a:pt x="1" y="813"/>
                  </a:lnTo>
                  <a:lnTo>
                    <a:pt x="0" y="820"/>
                  </a:lnTo>
                  <a:lnTo>
                    <a:pt x="0" y="828"/>
                  </a:lnTo>
                  <a:lnTo>
                    <a:pt x="0" y="835"/>
                  </a:lnTo>
                  <a:lnTo>
                    <a:pt x="1" y="843"/>
                  </a:lnTo>
                  <a:lnTo>
                    <a:pt x="3" y="850"/>
                  </a:lnTo>
                  <a:lnTo>
                    <a:pt x="5" y="857"/>
                  </a:lnTo>
                  <a:lnTo>
                    <a:pt x="8" y="863"/>
                  </a:lnTo>
                  <a:lnTo>
                    <a:pt x="13" y="870"/>
                  </a:lnTo>
                  <a:lnTo>
                    <a:pt x="17" y="875"/>
                  </a:lnTo>
                  <a:lnTo>
                    <a:pt x="21" y="880"/>
                  </a:lnTo>
                  <a:lnTo>
                    <a:pt x="27" y="886"/>
                  </a:lnTo>
                  <a:lnTo>
                    <a:pt x="33" y="890"/>
                  </a:lnTo>
                  <a:lnTo>
                    <a:pt x="38" y="893"/>
                  </a:lnTo>
                  <a:lnTo>
                    <a:pt x="46" y="897"/>
                  </a:lnTo>
                  <a:lnTo>
                    <a:pt x="52" y="900"/>
                  </a:lnTo>
                  <a:lnTo>
                    <a:pt x="60" y="902"/>
                  </a:lnTo>
                  <a:lnTo>
                    <a:pt x="67" y="903"/>
                  </a:lnTo>
                  <a:lnTo>
                    <a:pt x="75" y="903"/>
                  </a:lnTo>
                  <a:lnTo>
                    <a:pt x="82" y="903"/>
                  </a:lnTo>
                  <a:lnTo>
                    <a:pt x="90" y="902"/>
                  </a:lnTo>
                  <a:lnTo>
                    <a:pt x="97" y="900"/>
                  </a:lnTo>
                  <a:lnTo>
                    <a:pt x="104" y="897"/>
                  </a:lnTo>
                  <a:lnTo>
                    <a:pt x="110" y="893"/>
                  </a:lnTo>
                  <a:lnTo>
                    <a:pt x="117" y="890"/>
                  </a:lnTo>
                  <a:lnTo>
                    <a:pt x="122" y="886"/>
                  </a:lnTo>
                  <a:lnTo>
                    <a:pt x="127" y="880"/>
                  </a:lnTo>
                  <a:lnTo>
                    <a:pt x="133" y="875"/>
                  </a:lnTo>
                  <a:lnTo>
                    <a:pt x="137" y="870"/>
                  </a:lnTo>
                  <a:lnTo>
                    <a:pt x="141" y="863"/>
                  </a:lnTo>
                  <a:lnTo>
                    <a:pt x="145" y="857"/>
                  </a:lnTo>
                  <a:lnTo>
                    <a:pt x="147" y="850"/>
                  </a:lnTo>
                  <a:lnTo>
                    <a:pt x="149" y="843"/>
                  </a:lnTo>
                  <a:lnTo>
                    <a:pt x="150" y="835"/>
                  </a:lnTo>
                  <a:lnTo>
                    <a:pt x="150" y="828"/>
                  </a:lnTo>
                  <a:lnTo>
                    <a:pt x="149" y="816"/>
                  </a:lnTo>
                  <a:lnTo>
                    <a:pt x="147" y="805"/>
                  </a:lnTo>
                  <a:lnTo>
                    <a:pt x="143" y="796"/>
                  </a:lnTo>
                  <a:lnTo>
                    <a:pt x="137" y="786"/>
                  </a:lnTo>
                  <a:lnTo>
                    <a:pt x="405" y="518"/>
                  </a:lnTo>
                  <a:lnTo>
                    <a:pt x="417" y="527"/>
                  </a:lnTo>
                  <a:lnTo>
                    <a:pt x="429" y="534"/>
                  </a:lnTo>
                  <a:lnTo>
                    <a:pt x="441" y="542"/>
                  </a:lnTo>
                  <a:lnTo>
                    <a:pt x="454" y="547"/>
                  </a:lnTo>
                  <a:lnTo>
                    <a:pt x="467" y="551"/>
                  </a:lnTo>
                  <a:lnTo>
                    <a:pt x="481" y="554"/>
                  </a:lnTo>
                  <a:lnTo>
                    <a:pt x="496" y="557"/>
                  </a:lnTo>
                  <a:lnTo>
                    <a:pt x="511" y="557"/>
                  </a:lnTo>
                  <a:lnTo>
                    <a:pt x="511" y="754"/>
                  </a:lnTo>
                  <a:lnTo>
                    <a:pt x="505" y="755"/>
                  </a:lnTo>
                  <a:lnTo>
                    <a:pt x="499" y="757"/>
                  </a:lnTo>
                  <a:lnTo>
                    <a:pt x="493" y="760"/>
                  </a:lnTo>
                  <a:lnTo>
                    <a:pt x="488" y="764"/>
                  </a:lnTo>
                  <a:lnTo>
                    <a:pt x="477" y="771"/>
                  </a:lnTo>
                  <a:lnTo>
                    <a:pt x="469" y="780"/>
                  </a:lnTo>
                  <a:lnTo>
                    <a:pt x="464" y="785"/>
                  </a:lnTo>
                  <a:lnTo>
                    <a:pt x="461" y="790"/>
                  </a:lnTo>
                  <a:lnTo>
                    <a:pt x="458" y="796"/>
                  </a:lnTo>
                  <a:lnTo>
                    <a:pt x="456" y="802"/>
                  </a:lnTo>
                  <a:lnTo>
                    <a:pt x="454" y="808"/>
                  </a:lnTo>
                  <a:lnTo>
                    <a:pt x="452" y="814"/>
                  </a:lnTo>
                  <a:lnTo>
                    <a:pt x="451" y="821"/>
                  </a:lnTo>
                  <a:lnTo>
                    <a:pt x="451" y="828"/>
                  </a:lnTo>
                  <a:lnTo>
                    <a:pt x="451" y="835"/>
                  </a:lnTo>
                  <a:lnTo>
                    <a:pt x="452" y="843"/>
                  </a:lnTo>
                  <a:lnTo>
                    <a:pt x="455" y="850"/>
                  </a:lnTo>
                  <a:lnTo>
                    <a:pt x="457" y="857"/>
                  </a:lnTo>
                  <a:lnTo>
                    <a:pt x="460" y="863"/>
                  </a:lnTo>
                  <a:lnTo>
                    <a:pt x="464" y="870"/>
                  </a:lnTo>
                  <a:lnTo>
                    <a:pt x="469" y="875"/>
                  </a:lnTo>
                  <a:lnTo>
                    <a:pt x="473" y="880"/>
                  </a:lnTo>
                  <a:lnTo>
                    <a:pt x="478" y="886"/>
                  </a:lnTo>
                  <a:lnTo>
                    <a:pt x="485" y="890"/>
                  </a:lnTo>
                  <a:lnTo>
                    <a:pt x="490" y="893"/>
                  </a:lnTo>
                  <a:lnTo>
                    <a:pt x="498" y="897"/>
                  </a:lnTo>
                  <a:lnTo>
                    <a:pt x="504" y="900"/>
                  </a:lnTo>
                  <a:lnTo>
                    <a:pt x="511" y="902"/>
                  </a:lnTo>
                  <a:lnTo>
                    <a:pt x="519" y="903"/>
                  </a:lnTo>
                  <a:lnTo>
                    <a:pt x="526" y="903"/>
                  </a:lnTo>
                  <a:lnTo>
                    <a:pt x="534" y="903"/>
                  </a:lnTo>
                  <a:lnTo>
                    <a:pt x="541" y="902"/>
                  </a:lnTo>
                  <a:lnTo>
                    <a:pt x="549" y="900"/>
                  </a:lnTo>
                  <a:lnTo>
                    <a:pt x="555" y="897"/>
                  </a:lnTo>
                  <a:lnTo>
                    <a:pt x="562" y="893"/>
                  </a:lnTo>
                  <a:lnTo>
                    <a:pt x="568" y="890"/>
                  </a:lnTo>
                  <a:lnTo>
                    <a:pt x="575" y="886"/>
                  </a:lnTo>
                  <a:lnTo>
                    <a:pt x="580" y="880"/>
                  </a:lnTo>
                  <a:lnTo>
                    <a:pt x="584" y="875"/>
                  </a:lnTo>
                  <a:lnTo>
                    <a:pt x="589" y="870"/>
                  </a:lnTo>
                  <a:lnTo>
                    <a:pt x="593" y="863"/>
                  </a:lnTo>
                  <a:lnTo>
                    <a:pt x="596" y="857"/>
                  </a:lnTo>
                  <a:lnTo>
                    <a:pt x="598" y="850"/>
                  </a:lnTo>
                  <a:lnTo>
                    <a:pt x="600" y="843"/>
                  </a:lnTo>
                  <a:lnTo>
                    <a:pt x="602" y="835"/>
                  </a:lnTo>
                  <a:lnTo>
                    <a:pt x="602" y="828"/>
                  </a:lnTo>
                  <a:lnTo>
                    <a:pt x="602" y="821"/>
                  </a:lnTo>
                  <a:lnTo>
                    <a:pt x="600" y="814"/>
                  </a:lnTo>
                  <a:lnTo>
                    <a:pt x="599" y="808"/>
                  </a:lnTo>
                  <a:lnTo>
                    <a:pt x="597" y="802"/>
                  </a:lnTo>
                  <a:lnTo>
                    <a:pt x="595" y="796"/>
                  </a:lnTo>
                  <a:lnTo>
                    <a:pt x="592" y="790"/>
                  </a:lnTo>
                  <a:lnTo>
                    <a:pt x="589" y="785"/>
                  </a:lnTo>
                  <a:lnTo>
                    <a:pt x="584" y="780"/>
                  </a:lnTo>
                  <a:lnTo>
                    <a:pt x="576" y="771"/>
                  </a:lnTo>
                  <a:lnTo>
                    <a:pt x="565" y="764"/>
                  </a:lnTo>
                  <a:lnTo>
                    <a:pt x="560" y="760"/>
                  </a:lnTo>
                  <a:lnTo>
                    <a:pt x="554" y="757"/>
                  </a:lnTo>
                  <a:lnTo>
                    <a:pt x="548" y="756"/>
                  </a:lnTo>
                  <a:lnTo>
                    <a:pt x="541" y="754"/>
                  </a:lnTo>
                  <a:lnTo>
                    <a:pt x="541" y="554"/>
                  </a:lnTo>
                  <a:lnTo>
                    <a:pt x="559" y="550"/>
                  </a:lnTo>
                  <a:lnTo>
                    <a:pt x="576" y="544"/>
                  </a:lnTo>
                  <a:lnTo>
                    <a:pt x="592" y="536"/>
                  </a:lnTo>
                  <a:lnTo>
                    <a:pt x="606" y="527"/>
                  </a:lnTo>
                  <a:lnTo>
                    <a:pt x="620" y="516"/>
                  </a:lnTo>
                  <a:lnTo>
                    <a:pt x="633" y="504"/>
                  </a:lnTo>
                  <a:lnTo>
                    <a:pt x="643" y="490"/>
                  </a:lnTo>
                  <a:lnTo>
                    <a:pt x="653" y="475"/>
                  </a:lnTo>
                  <a:lnTo>
                    <a:pt x="755" y="523"/>
                  </a:lnTo>
                  <a:lnTo>
                    <a:pt x="753" y="533"/>
                  </a:lnTo>
                  <a:lnTo>
                    <a:pt x="752" y="542"/>
                  </a:lnTo>
                  <a:lnTo>
                    <a:pt x="753" y="549"/>
                  </a:lnTo>
                  <a:lnTo>
                    <a:pt x="754" y="557"/>
                  </a:lnTo>
                  <a:lnTo>
                    <a:pt x="756" y="564"/>
                  </a:lnTo>
                  <a:lnTo>
                    <a:pt x="758" y="570"/>
                  </a:lnTo>
                  <a:lnTo>
                    <a:pt x="761" y="578"/>
                  </a:lnTo>
                  <a:lnTo>
                    <a:pt x="765" y="583"/>
                  </a:lnTo>
                  <a:lnTo>
                    <a:pt x="769" y="590"/>
                  </a:lnTo>
                  <a:lnTo>
                    <a:pt x="774" y="595"/>
                  </a:lnTo>
                  <a:lnTo>
                    <a:pt x="780" y="599"/>
                  </a:lnTo>
                  <a:lnTo>
                    <a:pt x="785" y="604"/>
                  </a:lnTo>
                  <a:lnTo>
                    <a:pt x="791" y="608"/>
                  </a:lnTo>
                  <a:lnTo>
                    <a:pt x="798" y="611"/>
                  </a:lnTo>
                  <a:lnTo>
                    <a:pt x="805" y="613"/>
                  </a:lnTo>
                  <a:lnTo>
                    <a:pt x="812" y="616"/>
                  </a:lnTo>
                  <a:lnTo>
                    <a:pt x="819" y="617"/>
                  </a:lnTo>
                  <a:lnTo>
                    <a:pt x="828" y="617"/>
                  </a:lnTo>
                  <a:lnTo>
                    <a:pt x="835" y="617"/>
                  </a:lnTo>
                  <a:lnTo>
                    <a:pt x="843" y="616"/>
                  </a:lnTo>
                  <a:lnTo>
                    <a:pt x="849" y="613"/>
                  </a:lnTo>
                  <a:lnTo>
                    <a:pt x="857" y="611"/>
                  </a:lnTo>
                  <a:lnTo>
                    <a:pt x="863" y="608"/>
                  </a:lnTo>
                  <a:lnTo>
                    <a:pt x="870" y="604"/>
                  </a:lnTo>
                  <a:lnTo>
                    <a:pt x="875" y="599"/>
                  </a:lnTo>
                  <a:lnTo>
                    <a:pt x="880" y="595"/>
                  </a:lnTo>
                  <a:lnTo>
                    <a:pt x="886" y="590"/>
                  </a:lnTo>
                  <a:lnTo>
                    <a:pt x="890" y="583"/>
                  </a:lnTo>
                  <a:lnTo>
                    <a:pt x="893" y="578"/>
                  </a:lnTo>
                  <a:lnTo>
                    <a:pt x="896" y="570"/>
                  </a:lnTo>
                  <a:lnTo>
                    <a:pt x="900" y="564"/>
                  </a:lnTo>
                  <a:lnTo>
                    <a:pt x="901" y="557"/>
                  </a:lnTo>
                  <a:lnTo>
                    <a:pt x="902" y="549"/>
                  </a:lnTo>
                  <a:lnTo>
                    <a:pt x="903" y="542"/>
                  </a:lnTo>
                  <a:lnTo>
                    <a:pt x="902" y="534"/>
                  </a:lnTo>
                  <a:lnTo>
                    <a:pt x="901" y="527"/>
                  </a:lnTo>
                  <a:lnTo>
                    <a:pt x="900" y="519"/>
                  </a:lnTo>
                  <a:lnTo>
                    <a:pt x="896" y="513"/>
                  </a:lnTo>
                  <a:lnTo>
                    <a:pt x="893" y="506"/>
                  </a:lnTo>
                  <a:lnTo>
                    <a:pt x="890" y="500"/>
                  </a:lnTo>
                  <a:lnTo>
                    <a:pt x="886" y="494"/>
                  </a:lnTo>
                  <a:lnTo>
                    <a:pt x="880" y="489"/>
                  </a:lnTo>
                  <a:lnTo>
                    <a:pt x="875" y="484"/>
                  </a:lnTo>
                  <a:lnTo>
                    <a:pt x="870" y="479"/>
                  </a:lnTo>
                  <a:lnTo>
                    <a:pt x="863" y="475"/>
                  </a:lnTo>
                  <a:lnTo>
                    <a:pt x="857" y="472"/>
                  </a:lnTo>
                  <a:lnTo>
                    <a:pt x="849" y="470"/>
                  </a:lnTo>
                  <a:lnTo>
                    <a:pt x="843" y="468"/>
                  </a:lnTo>
                  <a:lnTo>
                    <a:pt x="835" y="466"/>
                  </a:lnTo>
                  <a:lnTo>
                    <a:pt x="828" y="466"/>
                  </a:lnTo>
                  <a:close/>
                </a:path>
              </a:pathLst>
            </a:custGeom>
            <a:noFill/>
            <a:ln>
              <a:solidFill>
                <a:srgbClr val="CC99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7492734" y="3394783"/>
            <a:ext cx="348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CDC INCO (Healthcare services) . </a:t>
            </a:r>
            <a:endParaRPr lang="en-GB" sz="1600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6567431" y="5537869"/>
            <a:ext cx="5341864" cy="1128409"/>
            <a:chOff x="6565162" y="4214059"/>
            <a:chExt cx="5341864" cy="1128409"/>
          </a:xfrm>
        </p:grpSpPr>
        <p:grpSp>
          <p:nvGrpSpPr>
            <p:cNvPr id="153" name="Group 152"/>
            <p:cNvGrpSpPr/>
            <p:nvPr/>
          </p:nvGrpSpPr>
          <p:grpSpPr>
            <a:xfrm>
              <a:off x="6565162" y="4214059"/>
              <a:ext cx="5218889" cy="1128409"/>
              <a:chOff x="724711" y="535021"/>
              <a:chExt cx="5218889" cy="1128409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Round Same Side Corner Rectangle 169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33CC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ight Triangle 171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593816" y="535021"/>
                <a:ext cx="38385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B0F0"/>
                    </a:solidFill>
                  </a:rPr>
                  <a:t>Delivery priorities for the 2022/23 financial year</a:t>
                </a:r>
                <a:endParaRPr lang="en-US" sz="1600" b="1" dirty="0">
                  <a:solidFill>
                    <a:srgbClr val="00B0F0"/>
                  </a:solidFill>
                </a:endParaRPr>
              </a:p>
              <a:p>
                <a:endParaRPr lang="en-GB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660921" y="1026832"/>
                <a:ext cx="34744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CDC Strategic Management. </a:t>
                </a:r>
                <a:endParaRPr lang="en-GB" sz="1600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950800" y="758916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10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9" name="Freeform 18">
              <a:extLst>
                <a:ext uri="{FF2B5EF4-FFF2-40B4-BE49-F238E27FC236}">
                  <a16:creationId xmlns:a16="http://schemas.microsoft.com/office/drawing/2014/main" xmlns="" id="{DB70958A-5619-4FDB-A3DE-3BC9BD19D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2782" y="4283877"/>
              <a:ext cx="395288" cy="393700"/>
            </a:xfrm>
            <a:custGeom>
              <a:avLst/>
              <a:gdLst>
                <a:gd name="T0" fmla="*/ 1549 w 1587"/>
                <a:gd name="T1" fmla="*/ 291 h 1588"/>
                <a:gd name="T2" fmla="*/ 1417 w 1587"/>
                <a:gd name="T3" fmla="*/ 172 h 1588"/>
                <a:gd name="T4" fmla="*/ 1354 w 1587"/>
                <a:gd name="T5" fmla="*/ 146 h 1588"/>
                <a:gd name="T6" fmla="*/ 1300 w 1587"/>
                <a:gd name="T7" fmla="*/ 38 h 1588"/>
                <a:gd name="T8" fmla="*/ 1231 w 1587"/>
                <a:gd name="T9" fmla="*/ 15 h 1588"/>
                <a:gd name="T10" fmla="*/ 1053 w 1587"/>
                <a:gd name="T11" fmla="*/ 216 h 1588"/>
                <a:gd name="T12" fmla="*/ 1073 w 1587"/>
                <a:gd name="T13" fmla="*/ 392 h 1588"/>
                <a:gd name="T14" fmla="*/ 279 w 1587"/>
                <a:gd name="T15" fmla="*/ 378 h 1588"/>
                <a:gd name="T16" fmla="*/ 306 w 1587"/>
                <a:gd name="T17" fmla="*/ 416 h 1588"/>
                <a:gd name="T18" fmla="*/ 1039 w 1587"/>
                <a:gd name="T19" fmla="*/ 425 h 1588"/>
                <a:gd name="T20" fmla="*/ 666 w 1587"/>
                <a:gd name="T21" fmla="*/ 432 h 1588"/>
                <a:gd name="T22" fmla="*/ 666 w 1587"/>
                <a:gd name="T23" fmla="*/ 1409 h 1588"/>
                <a:gd name="T24" fmla="*/ 1069 w 1587"/>
                <a:gd name="T25" fmla="*/ 645 h 1588"/>
                <a:gd name="T26" fmla="*/ 1287 w 1587"/>
                <a:gd name="T27" fmla="*/ 921 h 1588"/>
                <a:gd name="T28" fmla="*/ 46 w 1587"/>
                <a:gd name="T29" fmla="*/ 921 h 1588"/>
                <a:gd name="T30" fmla="*/ 202 w 1587"/>
                <a:gd name="T31" fmla="*/ 474 h 1588"/>
                <a:gd name="T32" fmla="*/ 0 w 1587"/>
                <a:gd name="T33" fmla="*/ 921 h 1588"/>
                <a:gd name="T34" fmla="*/ 666 w 1587"/>
                <a:gd name="T35" fmla="*/ 1588 h 1588"/>
                <a:gd name="T36" fmla="*/ 1333 w 1587"/>
                <a:gd name="T37" fmla="*/ 921 h 1588"/>
                <a:gd name="T38" fmla="*/ 1203 w 1587"/>
                <a:gd name="T39" fmla="*/ 511 h 1588"/>
                <a:gd name="T40" fmla="*/ 1377 w 1587"/>
                <a:gd name="T41" fmla="*/ 538 h 1588"/>
                <a:gd name="T42" fmla="*/ 1441 w 1587"/>
                <a:gd name="T43" fmla="*/ 491 h 1588"/>
                <a:gd name="T44" fmla="*/ 1408 w 1587"/>
                <a:gd name="T45" fmla="*/ 458 h 1588"/>
                <a:gd name="T46" fmla="*/ 1244 w 1587"/>
                <a:gd name="T47" fmla="*/ 470 h 1588"/>
                <a:gd name="T48" fmla="*/ 1530 w 1587"/>
                <a:gd name="T49" fmla="*/ 336 h 1588"/>
                <a:gd name="T50" fmla="*/ 1510 w 1587"/>
                <a:gd name="T51" fmla="*/ 389 h 1588"/>
                <a:gd name="T52" fmla="*/ 1572 w 1587"/>
                <a:gd name="T53" fmla="*/ 360 h 1588"/>
                <a:gd name="T54" fmla="*/ 1255 w 1587"/>
                <a:gd name="T55" fmla="*/ 57 h 1588"/>
                <a:gd name="T56" fmla="*/ 1121 w 1587"/>
                <a:gd name="T57" fmla="*/ 343 h 1588"/>
                <a:gd name="T58" fmla="*/ 1255 w 1587"/>
                <a:gd name="T59" fmla="*/ 57 h 1588"/>
                <a:gd name="T60" fmla="*/ 666 w 1587"/>
                <a:gd name="T61" fmla="*/ 1363 h 1588"/>
                <a:gd name="T62" fmla="*/ 666 w 1587"/>
                <a:gd name="T63" fmla="*/ 479 h 1588"/>
                <a:gd name="T64" fmla="*/ 815 w 1587"/>
                <a:gd name="T65" fmla="*/ 650 h 1588"/>
                <a:gd name="T66" fmla="*/ 358 w 1587"/>
                <a:gd name="T67" fmla="*/ 921 h 1588"/>
                <a:gd name="T68" fmla="*/ 975 w 1587"/>
                <a:gd name="T69" fmla="*/ 921 h 1588"/>
                <a:gd name="T70" fmla="*/ 1036 w 1587"/>
                <a:gd name="T71" fmla="*/ 678 h 1588"/>
                <a:gd name="T72" fmla="*/ 623 w 1587"/>
                <a:gd name="T73" fmla="*/ 967 h 1588"/>
                <a:gd name="T74" fmla="*/ 686 w 1587"/>
                <a:gd name="T75" fmla="*/ 993 h 1588"/>
                <a:gd name="T76" fmla="*/ 781 w 1587"/>
                <a:gd name="T77" fmla="*/ 934 h 1588"/>
                <a:gd name="T78" fmla="*/ 551 w 1587"/>
                <a:gd name="T79" fmla="*/ 921 h 1588"/>
                <a:gd name="T80" fmla="*/ 623 w 1587"/>
                <a:gd name="T81" fmla="*/ 843 h 1588"/>
                <a:gd name="T82" fmla="*/ 505 w 1587"/>
                <a:gd name="T83" fmla="*/ 921 h 1588"/>
                <a:gd name="T84" fmla="*/ 828 w 1587"/>
                <a:gd name="T85" fmla="*/ 921 h 1588"/>
                <a:gd name="T86" fmla="*/ 905 w 1587"/>
                <a:gd name="T87" fmla="*/ 810 h 1588"/>
                <a:gd name="T88" fmla="*/ 666 w 1587"/>
                <a:gd name="T89" fmla="*/ 1183 h 1588"/>
                <a:gd name="T90" fmla="*/ 666 w 1587"/>
                <a:gd name="T91" fmla="*/ 658 h 1588"/>
                <a:gd name="T92" fmla="*/ 703 w 1587"/>
                <a:gd name="T93" fmla="*/ 763 h 1588"/>
                <a:gd name="T94" fmla="*/ 505 w 1587"/>
                <a:gd name="T95" fmla="*/ 921 h 1588"/>
                <a:gd name="T96" fmla="*/ 686 w 1587"/>
                <a:gd name="T97" fmla="*/ 947 h 1588"/>
                <a:gd name="T98" fmla="*/ 656 w 1587"/>
                <a:gd name="T99" fmla="*/ 934 h 1588"/>
                <a:gd name="T100" fmla="*/ 1325 w 1587"/>
                <a:gd name="T101" fmla="*/ 205 h 1588"/>
                <a:gd name="T102" fmla="*/ 1354 w 1587"/>
                <a:gd name="T103" fmla="*/ 192 h 1588"/>
                <a:gd name="T104" fmla="*/ 1384 w 1587"/>
                <a:gd name="T105" fmla="*/ 264 h 1588"/>
                <a:gd name="T106" fmla="*/ 715 w 1587"/>
                <a:gd name="T107" fmla="*/ 934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7" h="1588">
                  <a:moveTo>
                    <a:pt x="1582" y="318"/>
                  </a:moveTo>
                  <a:cubicBezTo>
                    <a:pt x="1577" y="304"/>
                    <a:pt x="1564" y="293"/>
                    <a:pt x="1549" y="291"/>
                  </a:cubicBezTo>
                  <a:cubicBezTo>
                    <a:pt x="1432" y="276"/>
                    <a:pt x="1432" y="276"/>
                    <a:pt x="1432" y="276"/>
                  </a:cubicBezTo>
                  <a:cubicBezTo>
                    <a:pt x="1450" y="243"/>
                    <a:pt x="1445" y="200"/>
                    <a:pt x="1417" y="172"/>
                  </a:cubicBezTo>
                  <a:cubicBezTo>
                    <a:pt x="1400" y="155"/>
                    <a:pt x="1378" y="146"/>
                    <a:pt x="1354" y="146"/>
                  </a:cubicBezTo>
                  <a:cubicBezTo>
                    <a:pt x="1354" y="146"/>
                    <a:pt x="1354" y="146"/>
                    <a:pt x="1354" y="146"/>
                  </a:cubicBezTo>
                  <a:cubicBezTo>
                    <a:pt x="1340" y="146"/>
                    <a:pt x="1327" y="149"/>
                    <a:pt x="1315" y="155"/>
                  </a:cubicBezTo>
                  <a:cubicBezTo>
                    <a:pt x="1300" y="38"/>
                    <a:pt x="1300" y="38"/>
                    <a:pt x="1300" y="38"/>
                  </a:cubicBezTo>
                  <a:cubicBezTo>
                    <a:pt x="1298" y="23"/>
                    <a:pt x="1287" y="10"/>
                    <a:pt x="1273" y="5"/>
                  </a:cubicBezTo>
                  <a:cubicBezTo>
                    <a:pt x="1258" y="0"/>
                    <a:pt x="1242" y="4"/>
                    <a:pt x="1231" y="15"/>
                  </a:cubicBezTo>
                  <a:cubicBezTo>
                    <a:pt x="1065" y="181"/>
                    <a:pt x="1065" y="181"/>
                    <a:pt x="1065" y="181"/>
                  </a:cubicBezTo>
                  <a:cubicBezTo>
                    <a:pt x="1056" y="191"/>
                    <a:pt x="1051" y="204"/>
                    <a:pt x="1053" y="216"/>
                  </a:cubicBezTo>
                  <a:cubicBezTo>
                    <a:pt x="1080" y="384"/>
                    <a:pt x="1080" y="384"/>
                    <a:pt x="1080" y="384"/>
                  </a:cubicBezTo>
                  <a:cubicBezTo>
                    <a:pt x="1073" y="392"/>
                    <a:pt x="1073" y="392"/>
                    <a:pt x="1073" y="392"/>
                  </a:cubicBezTo>
                  <a:cubicBezTo>
                    <a:pt x="957" y="302"/>
                    <a:pt x="815" y="254"/>
                    <a:pt x="666" y="254"/>
                  </a:cubicBezTo>
                  <a:cubicBezTo>
                    <a:pt x="527" y="254"/>
                    <a:pt x="393" y="297"/>
                    <a:pt x="279" y="378"/>
                  </a:cubicBezTo>
                  <a:cubicBezTo>
                    <a:pt x="269" y="385"/>
                    <a:pt x="266" y="400"/>
                    <a:pt x="274" y="410"/>
                  </a:cubicBezTo>
                  <a:cubicBezTo>
                    <a:pt x="281" y="421"/>
                    <a:pt x="296" y="423"/>
                    <a:pt x="306" y="416"/>
                  </a:cubicBezTo>
                  <a:cubicBezTo>
                    <a:pt x="412" y="340"/>
                    <a:pt x="536" y="300"/>
                    <a:pt x="666" y="300"/>
                  </a:cubicBezTo>
                  <a:cubicBezTo>
                    <a:pt x="806" y="300"/>
                    <a:pt x="935" y="347"/>
                    <a:pt x="1039" y="425"/>
                  </a:cubicBezTo>
                  <a:cubicBezTo>
                    <a:pt x="945" y="520"/>
                    <a:pt x="945" y="520"/>
                    <a:pt x="945" y="520"/>
                  </a:cubicBezTo>
                  <a:cubicBezTo>
                    <a:pt x="866" y="465"/>
                    <a:pt x="770" y="432"/>
                    <a:pt x="666" y="432"/>
                  </a:cubicBezTo>
                  <a:cubicBezTo>
                    <a:pt x="397" y="432"/>
                    <a:pt x="178" y="651"/>
                    <a:pt x="178" y="921"/>
                  </a:cubicBezTo>
                  <a:cubicBezTo>
                    <a:pt x="178" y="1190"/>
                    <a:pt x="397" y="1409"/>
                    <a:pt x="666" y="1409"/>
                  </a:cubicBezTo>
                  <a:cubicBezTo>
                    <a:pt x="936" y="1409"/>
                    <a:pt x="1155" y="1190"/>
                    <a:pt x="1155" y="921"/>
                  </a:cubicBezTo>
                  <a:cubicBezTo>
                    <a:pt x="1155" y="818"/>
                    <a:pt x="1123" y="724"/>
                    <a:pt x="1069" y="645"/>
                  </a:cubicBezTo>
                  <a:cubicBezTo>
                    <a:pt x="1164" y="550"/>
                    <a:pt x="1164" y="550"/>
                    <a:pt x="1164" y="550"/>
                  </a:cubicBezTo>
                  <a:cubicBezTo>
                    <a:pt x="1241" y="654"/>
                    <a:pt x="1287" y="782"/>
                    <a:pt x="1287" y="921"/>
                  </a:cubicBezTo>
                  <a:cubicBezTo>
                    <a:pt x="1287" y="1263"/>
                    <a:pt x="1009" y="1541"/>
                    <a:pt x="666" y="1541"/>
                  </a:cubicBezTo>
                  <a:cubicBezTo>
                    <a:pt x="324" y="1541"/>
                    <a:pt x="46" y="1263"/>
                    <a:pt x="46" y="921"/>
                  </a:cubicBezTo>
                  <a:cubicBezTo>
                    <a:pt x="46" y="768"/>
                    <a:pt x="102" y="621"/>
                    <a:pt x="204" y="507"/>
                  </a:cubicBezTo>
                  <a:cubicBezTo>
                    <a:pt x="213" y="497"/>
                    <a:pt x="212" y="483"/>
                    <a:pt x="202" y="474"/>
                  </a:cubicBezTo>
                  <a:cubicBezTo>
                    <a:pt x="193" y="466"/>
                    <a:pt x="178" y="466"/>
                    <a:pt x="170" y="476"/>
                  </a:cubicBezTo>
                  <a:cubicBezTo>
                    <a:pt x="60" y="598"/>
                    <a:pt x="0" y="756"/>
                    <a:pt x="0" y="921"/>
                  </a:cubicBezTo>
                  <a:cubicBezTo>
                    <a:pt x="0" y="1099"/>
                    <a:pt x="69" y="1266"/>
                    <a:pt x="195" y="1392"/>
                  </a:cubicBezTo>
                  <a:cubicBezTo>
                    <a:pt x="321" y="1518"/>
                    <a:pt x="488" y="1588"/>
                    <a:pt x="666" y="1588"/>
                  </a:cubicBezTo>
                  <a:cubicBezTo>
                    <a:pt x="845" y="1588"/>
                    <a:pt x="1012" y="1518"/>
                    <a:pt x="1138" y="1392"/>
                  </a:cubicBezTo>
                  <a:cubicBezTo>
                    <a:pt x="1264" y="1266"/>
                    <a:pt x="1333" y="1099"/>
                    <a:pt x="1333" y="921"/>
                  </a:cubicBezTo>
                  <a:cubicBezTo>
                    <a:pt x="1333" y="773"/>
                    <a:pt x="1285" y="632"/>
                    <a:pt x="1197" y="517"/>
                  </a:cubicBezTo>
                  <a:cubicBezTo>
                    <a:pt x="1203" y="511"/>
                    <a:pt x="1203" y="511"/>
                    <a:pt x="1203" y="511"/>
                  </a:cubicBezTo>
                  <a:cubicBezTo>
                    <a:pt x="1370" y="538"/>
                    <a:pt x="1370" y="538"/>
                    <a:pt x="1370" y="538"/>
                  </a:cubicBezTo>
                  <a:cubicBezTo>
                    <a:pt x="1373" y="538"/>
                    <a:pt x="1375" y="538"/>
                    <a:pt x="1377" y="538"/>
                  </a:cubicBezTo>
                  <a:cubicBezTo>
                    <a:pt x="1387" y="538"/>
                    <a:pt x="1398" y="534"/>
                    <a:pt x="1405" y="526"/>
                  </a:cubicBezTo>
                  <a:cubicBezTo>
                    <a:pt x="1441" y="491"/>
                    <a:pt x="1441" y="491"/>
                    <a:pt x="1441" y="491"/>
                  </a:cubicBezTo>
                  <a:cubicBezTo>
                    <a:pt x="1450" y="482"/>
                    <a:pt x="1450" y="467"/>
                    <a:pt x="1441" y="458"/>
                  </a:cubicBezTo>
                  <a:cubicBezTo>
                    <a:pt x="1432" y="449"/>
                    <a:pt x="1417" y="449"/>
                    <a:pt x="1408" y="458"/>
                  </a:cubicBezTo>
                  <a:cubicBezTo>
                    <a:pt x="1375" y="491"/>
                    <a:pt x="1375" y="491"/>
                    <a:pt x="1375" y="491"/>
                  </a:cubicBezTo>
                  <a:cubicBezTo>
                    <a:pt x="1244" y="470"/>
                    <a:pt x="1244" y="470"/>
                    <a:pt x="1244" y="470"/>
                  </a:cubicBezTo>
                  <a:cubicBezTo>
                    <a:pt x="1396" y="318"/>
                    <a:pt x="1396" y="318"/>
                    <a:pt x="1396" y="318"/>
                  </a:cubicBezTo>
                  <a:cubicBezTo>
                    <a:pt x="1530" y="336"/>
                    <a:pt x="1530" y="336"/>
                    <a:pt x="1530" y="336"/>
                  </a:cubicBezTo>
                  <a:cubicBezTo>
                    <a:pt x="1510" y="356"/>
                    <a:pt x="1510" y="356"/>
                    <a:pt x="1510" y="356"/>
                  </a:cubicBezTo>
                  <a:cubicBezTo>
                    <a:pt x="1501" y="365"/>
                    <a:pt x="1501" y="380"/>
                    <a:pt x="1510" y="389"/>
                  </a:cubicBezTo>
                  <a:cubicBezTo>
                    <a:pt x="1519" y="398"/>
                    <a:pt x="1534" y="398"/>
                    <a:pt x="1543" y="389"/>
                  </a:cubicBezTo>
                  <a:cubicBezTo>
                    <a:pt x="1572" y="360"/>
                    <a:pt x="1572" y="360"/>
                    <a:pt x="1572" y="360"/>
                  </a:cubicBezTo>
                  <a:cubicBezTo>
                    <a:pt x="1583" y="349"/>
                    <a:pt x="1587" y="333"/>
                    <a:pt x="1582" y="318"/>
                  </a:cubicBezTo>
                  <a:close/>
                  <a:moveTo>
                    <a:pt x="1255" y="57"/>
                  </a:moveTo>
                  <a:cubicBezTo>
                    <a:pt x="1273" y="191"/>
                    <a:pt x="1273" y="191"/>
                    <a:pt x="1273" y="191"/>
                  </a:cubicBezTo>
                  <a:cubicBezTo>
                    <a:pt x="1121" y="343"/>
                    <a:pt x="1121" y="343"/>
                    <a:pt x="1121" y="343"/>
                  </a:cubicBezTo>
                  <a:cubicBezTo>
                    <a:pt x="1100" y="212"/>
                    <a:pt x="1100" y="212"/>
                    <a:pt x="1100" y="212"/>
                  </a:cubicBezTo>
                  <a:lnTo>
                    <a:pt x="1255" y="57"/>
                  </a:lnTo>
                  <a:close/>
                  <a:moveTo>
                    <a:pt x="1108" y="921"/>
                  </a:moveTo>
                  <a:cubicBezTo>
                    <a:pt x="1108" y="1164"/>
                    <a:pt x="910" y="1363"/>
                    <a:pt x="666" y="1363"/>
                  </a:cubicBezTo>
                  <a:cubicBezTo>
                    <a:pt x="423" y="1363"/>
                    <a:pt x="225" y="1164"/>
                    <a:pt x="225" y="921"/>
                  </a:cubicBezTo>
                  <a:cubicBezTo>
                    <a:pt x="225" y="677"/>
                    <a:pt x="423" y="479"/>
                    <a:pt x="666" y="479"/>
                  </a:cubicBezTo>
                  <a:cubicBezTo>
                    <a:pt x="757" y="479"/>
                    <a:pt x="841" y="506"/>
                    <a:pt x="912" y="553"/>
                  </a:cubicBezTo>
                  <a:cubicBezTo>
                    <a:pt x="815" y="650"/>
                    <a:pt x="815" y="650"/>
                    <a:pt x="815" y="650"/>
                  </a:cubicBezTo>
                  <a:cubicBezTo>
                    <a:pt x="771" y="626"/>
                    <a:pt x="720" y="612"/>
                    <a:pt x="666" y="612"/>
                  </a:cubicBezTo>
                  <a:cubicBezTo>
                    <a:pt x="496" y="612"/>
                    <a:pt x="358" y="750"/>
                    <a:pt x="358" y="921"/>
                  </a:cubicBezTo>
                  <a:cubicBezTo>
                    <a:pt x="358" y="1091"/>
                    <a:pt x="496" y="1230"/>
                    <a:pt x="666" y="1230"/>
                  </a:cubicBezTo>
                  <a:cubicBezTo>
                    <a:pt x="837" y="1230"/>
                    <a:pt x="975" y="1091"/>
                    <a:pt x="975" y="921"/>
                  </a:cubicBezTo>
                  <a:cubicBezTo>
                    <a:pt x="975" y="868"/>
                    <a:pt x="962" y="819"/>
                    <a:pt x="939" y="776"/>
                  </a:cubicBezTo>
                  <a:cubicBezTo>
                    <a:pt x="1036" y="678"/>
                    <a:pt x="1036" y="678"/>
                    <a:pt x="1036" y="678"/>
                  </a:cubicBezTo>
                  <a:cubicBezTo>
                    <a:pt x="1082" y="748"/>
                    <a:pt x="1108" y="831"/>
                    <a:pt x="1108" y="921"/>
                  </a:cubicBezTo>
                  <a:close/>
                  <a:moveTo>
                    <a:pt x="623" y="967"/>
                  </a:moveTo>
                  <a:cubicBezTo>
                    <a:pt x="640" y="984"/>
                    <a:pt x="662" y="993"/>
                    <a:pt x="686" y="993"/>
                  </a:cubicBezTo>
                  <a:cubicBezTo>
                    <a:pt x="686" y="993"/>
                    <a:pt x="686" y="993"/>
                    <a:pt x="686" y="993"/>
                  </a:cubicBezTo>
                  <a:cubicBezTo>
                    <a:pt x="709" y="993"/>
                    <a:pt x="732" y="984"/>
                    <a:pt x="748" y="967"/>
                  </a:cubicBezTo>
                  <a:cubicBezTo>
                    <a:pt x="781" y="934"/>
                    <a:pt x="781" y="934"/>
                    <a:pt x="781" y="934"/>
                  </a:cubicBezTo>
                  <a:cubicBezTo>
                    <a:pt x="774" y="991"/>
                    <a:pt x="726" y="1036"/>
                    <a:pt x="666" y="1036"/>
                  </a:cubicBezTo>
                  <a:cubicBezTo>
                    <a:pt x="603" y="1036"/>
                    <a:pt x="551" y="984"/>
                    <a:pt x="551" y="921"/>
                  </a:cubicBezTo>
                  <a:cubicBezTo>
                    <a:pt x="551" y="859"/>
                    <a:pt x="599" y="809"/>
                    <a:pt x="660" y="805"/>
                  </a:cubicBezTo>
                  <a:cubicBezTo>
                    <a:pt x="623" y="843"/>
                    <a:pt x="623" y="843"/>
                    <a:pt x="623" y="843"/>
                  </a:cubicBezTo>
                  <a:cubicBezTo>
                    <a:pt x="589" y="877"/>
                    <a:pt x="589" y="933"/>
                    <a:pt x="623" y="967"/>
                  </a:cubicBezTo>
                  <a:close/>
                  <a:moveTo>
                    <a:pt x="505" y="921"/>
                  </a:moveTo>
                  <a:cubicBezTo>
                    <a:pt x="505" y="1010"/>
                    <a:pt x="577" y="1083"/>
                    <a:pt x="666" y="1083"/>
                  </a:cubicBezTo>
                  <a:cubicBezTo>
                    <a:pt x="756" y="1083"/>
                    <a:pt x="828" y="1010"/>
                    <a:pt x="828" y="921"/>
                  </a:cubicBezTo>
                  <a:cubicBezTo>
                    <a:pt x="828" y="910"/>
                    <a:pt x="827" y="900"/>
                    <a:pt x="825" y="890"/>
                  </a:cubicBezTo>
                  <a:cubicBezTo>
                    <a:pt x="905" y="810"/>
                    <a:pt x="905" y="810"/>
                    <a:pt x="905" y="810"/>
                  </a:cubicBezTo>
                  <a:cubicBezTo>
                    <a:pt x="920" y="844"/>
                    <a:pt x="929" y="881"/>
                    <a:pt x="929" y="921"/>
                  </a:cubicBezTo>
                  <a:cubicBezTo>
                    <a:pt x="929" y="1065"/>
                    <a:pt x="811" y="1183"/>
                    <a:pt x="666" y="1183"/>
                  </a:cubicBezTo>
                  <a:cubicBezTo>
                    <a:pt x="522" y="1183"/>
                    <a:pt x="404" y="1065"/>
                    <a:pt x="404" y="921"/>
                  </a:cubicBezTo>
                  <a:cubicBezTo>
                    <a:pt x="404" y="776"/>
                    <a:pt x="522" y="658"/>
                    <a:pt x="666" y="658"/>
                  </a:cubicBezTo>
                  <a:cubicBezTo>
                    <a:pt x="707" y="658"/>
                    <a:pt x="746" y="668"/>
                    <a:pt x="781" y="684"/>
                  </a:cubicBezTo>
                  <a:cubicBezTo>
                    <a:pt x="703" y="763"/>
                    <a:pt x="703" y="763"/>
                    <a:pt x="703" y="763"/>
                  </a:cubicBezTo>
                  <a:cubicBezTo>
                    <a:pt x="691" y="760"/>
                    <a:pt x="679" y="759"/>
                    <a:pt x="666" y="759"/>
                  </a:cubicBezTo>
                  <a:cubicBezTo>
                    <a:pt x="577" y="759"/>
                    <a:pt x="505" y="831"/>
                    <a:pt x="505" y="921"/>
                  </a:cubicBezTo>
                  <a:close/>
                  <a:moveTo>
                    <a:pt x="715" y="934"/>
                  </a:moveTo>
                  <a:cubicBezTo>
                    <a:pt x="707" y="942"/>
                    <a:pt x="697" y="947"/>
                    <a:pt x="686" y="947"/>
                  </a:cubicBezTo>
                  <a:cubicBezTo>
                    <a:pt x="686" y="947"/>
                    <a:pt x="686" y="947"/>
                    <a:pt x="686" y="947"/>
                  </a:cubicBezTo>
                  <a:cubicBezTo>
                    <a:pt x="675" y="947"/>
                    <a:pt x="664" y="942"/>
                    <a:pt x="656" y="934"/>
                  </a:cubicBezTo>
                  <a:cubicBezTo>
                    <a:pt x="640" y="918"/>
                    <a:pt x="640" y="892"/>
                    <a:pt x="656" y="875"/>
                  </a:cubicBezTo>
                  <a:cubicBezTo>
                    <a:pt x="1325" y="205"/>
                    <a:pt x="1325" y="205"/>
                    <a:pt x="1325" y="205"/>
                  </a:cubicBezTo>
                  <a:cubicBezTo>
                    <a:pt x="1332" y="197"/>
                    <a:pt x="1343" y="192"/>
                    <a:pt x="1354" y="192"/>
                  </a:cubicBezTo>
                  <a:cubicBezTo>
                    <a:pt x="1354" y="192"/>
                    <a:pt x="1354" y="192"/>
                    <a:pt x="1354" y="192"/>
                  </a:cubicBezTo>
                  <a:cubicBezTo>
                    <a:pt x="1365" y="192"/>
                    <a:pt x="1376" y="197"/>
                    <a:pt x="1384" y="205"/>
                  </a:cubicBezTo>
                  <a:cubicBezTo>
                    <a:pt x="1400" y="221"/>
                    <a:pt x="1400" y="247"/>
                    <a:pt x="1384" y="264"/>
                  </a:cubicBezTo>
                  <a:lnTo>
                    <a:pt x="715" y="934"/>
                  </a:lnTo>
                  <a:close/>
                  <a:moveTo>
                    <a:pt x="715" y="934"/>
                  </a:moveTo>
                  <a:cubicBezTo>
                    <a:pt x="715" y="934"/>
                    <a:pt x="715" y="934"/>
                    <a:pt x="715" y="934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1080303" y="4690374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15:45</a:t>
              </a:r>
              <a:endParaRPr lang="en-GB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535812" y="4188136"/>
            <a:ext cx="5355013" cy="1128409"/>
            <a:chOff x="6518593" y="2984722"/>
            <a:chExt cx="5355013" cy="1128409"/>
          </a:xfrm>
        </p:grpSpPr>
        <p:grpSp>
          <p:nvGrpSpPr>
            <p:cNvPr id="178" name="Group 177"/>
            <p:cNvGrpSpPr/>
            <p:nvPr/>
          </p:nvGrpSpPr>
          <p:grpSpPr>
            <a:xfrm>
              <a:off x="6518593" y="2984722"/>
              <a:ext cx="5355013" cy="1128409"/>
              <a:chOff x="724711" y="535021"/>
              <a:chExt cx="5355013" cy="1128409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Rounded Rectangle 213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Round Same Side Corner Rectangle 214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006600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Right Triangle 215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1634185" y="587177"/>
                <a:ext cx="3959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Presentation by the Audit Committee</a:t>
                </a:r>
                <a:endParaRPr lang="en-US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682822" y="929655"/>
                <a:ext cx="43969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Audit Committee Chair</a:t>
                </a:r>
                <a:endParaRPr lang="en-GB" sz="1600" dirty="0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956764" y="760104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09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11036819" y="3490150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15:00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xmlns="" id="{EB0688F4-8C26-4B4E-8CBC-7C9A8275A268}"/>
                </a:ext>
              </a:extLst>
            </p:cNvPr>
            <p:cNvGrpSpPr/>
            <p:nvPr/>
          </p:nvGrpSpPr>
          <p:grpSpPr>
            <a:xfrm>
              <a:off x="11159855" y="3080342"/>
              <a:ext cx="429656" cy="405884"/>
              <a:chOff x="7048500" y="1387475"/>
              <a:chExt cx="276226" cy="284163"/>
            </a:xfrm>
            <a:noFill/>
          </p:grpSpPr>
          <p:sp>
            <p:nvSpPr>
              <p:cNvPr id="211" name="Freeform 4357">
                <a:extLst>
                  <a:ext uri="{FF2B5EF4-FFF2-40B4-BE49-F238E27FC236}">
                    <a16:creationId xmlns:a16="http://schemas.microsoft.com/office/drawing/2014/main" xmlns="" id="{D60F7517-A566-4459-B5D1-6B7DB1E2DA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1213" y="1387475"/>
                <a:ext cx="163513" cy="160338"/>
              </a:xfrm>
              <a:custGeom>
                <a:avLst/>
                <a:gdLst>
                  <a:gd name="T0" fmla="*/ 229 w 512"/>
                  <a:gd name="T1" fmla="*/ 345 h 506"/>
                  <a:gd name="T2" fmla="*/ 198 w 512"/>
                  <a:gd name="T3" fmla="*/ 328 h 506"/>
                  <a:gd name="T4" fmla="*/ 177 w 512"/>
                  <a:gd name="T5" fmla="*/ 302 h 506"/>
                  <a:gd name="T6" fmla="*/ 166 w 512"/>
                  <a:gd name="T7" fmla="*/ 268 h 506"/>
                  <a:gd name="T8" fmla="*/ 169 w 512"/>
                  <a:gd name="T9" fmla="*/ 232 h 506"/>
                  <a:gd name="T10" fmla="*/ 187 w 512"/>
                  <a:gd name="T11" fmla="*/ 201 h 506"/>
                  <a:gd name="T12" fmla="*/ 213 w 512"/>
                  <a:gd name="T13" fmla="*/ 179 h 506"/>
                  <a:gd name="T14" fmla="*/ 246 w 512"/>
                  <a:gd name="T15" fmla="*/ 169 h 506"/>
                  <a:gd name="T16" fmla="*/ 283 w 512"/>
                  <a:gd name="T17" fmla="*/ 172 h 506"/>
                  <a:gd name="T18" fmla="*/ 314 w 512"/>
                  <a:gd name="T19" fmla="*/ 189 h 506"/>
                  <a:gd name="T20" fmla="*/ 335 w 512"/>
                  <a:gd name="T21" fmla="*/ 216 h 506"/>
                  <a:gd name="T22" fmla="*/ 346 w 512"/>
                  <a:gd name="T23" fmla="*/ 250 h 506"/>
                  <a:gd name="T24" fmla="*/ 343 w 512"/>
                  <a:gd name="T25" fmla="*/ 286 h 506"/>
                  <a:gd name="T26" fmla="*/ 326 w 512"/>
                  <a:gd name="T27" fmla="*/ 316 h 506"/>
                  <a:gd name="T28" fmla="*/ 299 w 512"/>
                  <a:gd name="T29" fmla="*/ 338 h 506"/>
                  <a:gd name="T30" fmla="*/ 265 w 512"/>
                  <a:gd name="T31" fmla="*/ 348 h 506"/>
                  <a:gd name="T32" fmla="*/ 458 w 512"/>
                  <a:gd name="T33" fmla="*/ 276 h 506"/>
                  <a:gd name="T34" fmla="*/ 504 w 512"/>
                  <a:gd name="T35" fmla="*/ 198 h 506"/>
                  <a:gd name="T36" fmla="*/ 511 w 512"/>
                  <a:gd name="T37" fmla="*/ 189 h 506"/>
                  <a:gd name="T38" fmla="*/ 510 w 512"/>
                  <a:gd name="T39" fmla="*/ 178 h 506"/>
                  <a:gd name="T40" fmla="*/ 438 w 512"/>
                  <a:gd name="T41" fmla="*/ 72 h 506"/>
                  <a:gd name="T42" fmla="*/ 363 w 512"/>
                  <a:gd name="T43" fmla="*/ 85 h 506"/>
                  <a:gd name="T44" fmla="*/ 332 w 512"/>
                  <a:gd name="T45" fmla="*/ 10 h 506"/>
                  <a:gd name="T46" fmla="*/ 326 w 512"/>
                  <a:gd name="T47" fmla="*/ 2 h 506"/>
                  <a:gd name="T48" fmla="*/ 204 w 512"/>
                  <a:gd name="T49" fmla="*/ 0 h 506"/>
                  <a:gd name="T50" fmla="*/ 193 w 512"/>
                  <a:gd name="T51" fmla="*/ 3 h 506"/>
                  <a:gd name="T52" fmla="*/ 189 w 512"/>
                  <a:gd name="T53" fmla="*/ 14 h 506"/>
                  <a:gd name="T54" fmla="*/ 162 w 512"/>
                  <a:gd name="T55" fmla="*/ 78 h 506"/>
                  <a:gd name="T56" fmla="*/ 81 w 512"/>
                  <a:gd name="T57" fmla="*/ 74 h 506"/>
                  <a:gd name="T58" fmla="*/ 65 w 512"/>
                  <a:gd name="T59" fmla="*/ 76 h 506"/>
                  <a:gd name="T60" fmla="*/ 1 w 512"/>
                  <a:gd name="T61" fmla="*/ 184 h 506"/>
                  <a:gd name="T62" fmla="*/ 6 w 512"/>
                  <a:gd name="T63" fmla="*/ 197 h 506"/>
                  <a:gd name="T64" fmla="*/ 53 w 512"/>
                  <a:gd name="T65" fmla="*/ 259 h 506"/>
                  <a:gd name="T66" fmla="*/ 4 w 512"/>
                  <a:gd name="T67" fmla="*/ 324 h 506"/>
                  <a:gd name="T68" fmla="*/ 1 w 512"/>
                  <a:gd name="T69" fmla="*/ 338 h 506"/>
                  <a:gd name="T70" fmla="*/ 62 w 512"/>
                  <a:gd name="T71" fmla="*/ 442 h 506"/>
                  <a:gd name="T72" fmla="*/ 73 w 512"/>
                  <a:gd name="T73" fmla="*/ 445 h 506"/>
                  <a:gd name="T74" fmla="*/ 141 w 512"/>
                  <a:gd name="T75" fmla="*/ 427 h 506"/>
                  <a:gd name="T76" fmla="*/ 179 w 512"/>
                  <a:gd name="T77" fmla="*/ 447 h 506"/>
                  <a:gd name="T78" fmla="*/ 190 w 512"/>
                  <a:gd name="T79" fmla="*/ 497 h 506"/>
                  <a:gd name="T80" fmla="*/ 198 w 512"/>
                  <a:gd name="T81" fmla="*/ 505 h 506"/>
                  <a:gd name="T82" fmla="*/ 320 w 512"/>
                  <a:gd name="T83" fmla="*/ 506 h 506"/>
                  <a:gd name="T84" fmla="*/ 330 w 512"/>
                  <a:gd name="T85" fmla="*/ 499 h 506"/>
                  <a:gd name="T86" fmla="*/ 332 w 512"/>
                  <a:gd name="T87" fmla="*/ 448 h 506"/>
                  <a:gd name="T88" fmla="*/ 387 w 512"/>
                  <a:gd name="T89" fmla="*/ 416 h 506"/>
                  <a:gd name="T90" fmla="*/ 441 w 512"/>
                  <a:gd name="T91" fmla="*/ 446 h 506"/>
                  <a:gd name="T92" fmla="*/ 451 w 512"/>
                  <a:gd name="T93" fmla="*/ 440 h 506"/>
                  <a:gd name="T94" fmla="*/ 512 w 512"/>
                  <a:gd name="T95" fmla="*/ 335 h 506"/>
                  <a:gd name="T96" fmla="*/ 509 w 512"/>
                  <a:gd name="T97" fmla="*/ 32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2" h="506">
                    <a:moveTo>
                      <a:pt x="256" y="350"/>
                    </a:moveTo>
                    <a:lnTo>
                      <a:pt x="246" y="348"/>
                    </a:lnTo>
                    <a:lnTo>
                      <a:pt x="238" y="347"/>
                    </a:lnTo>
                    <a:lnTo>
                      <a:pt x="229" y="345"/>
                    </a:lnTo>
                    <a:lnTo>
                      <a:pt x="221" y="342"/>
                    </a:lnTo>
                    <a:lnTo>
                      <a:pt x="213" y="338"/>
                    </a:lnTo>
                    <a:lnTo>
                      <a:pt x="206" y="334"/>
                    </a:lnTo>
                    <a:lnTo>
                      <a:pt x="198" y="328"/>
                    </a:lnTo>
                    <a:lnTo>
                      <a:pt x="192" y="323"/>
                    </a:lnTo>
                    <a:lnTo>
                      <a:pt x="187" y="316"/>
                    </a:lnTo>
                    <a:lnTo>
                      <a:pt x="181" y="310"/>
                    </a:lnTo>
                    <a:lnTo>
                      <a:pt x="177" y="302"/>
                    </a:lnTo>
                    <a:lnTo>
                      <a:pt x="173" y="294"/>
                    </a:lnTo>
                    <a:lnTo>
                      <a:pt x="169" y="286"/>
                    </a:lnTo>
                    <a:lnTo>
                      <a:pt x="167" y="278"/>
                    </a:lnTo>
                    <a:lnTo>
                      <a:pt x="166" y="268"/>
                    </a:lnTo>
                    <a:lnTo>
                      <a:pt x="165" y="260"/>
                    </a:lnTo>
                    <a:lnTo>
                      <a:pt x="166" y="250"/>
                    </a:lnTo>
                    <a:lnTo>
                      <a:pt x="167" y="240"/>
                    </a:lnTo>
                    <a:lnTo>
                      <a:pt x="169" y="232"/>
                    </a:lnTo>
                    <a:lnTo>
                      <a:pt x="173" y="223"/>
                    </a:lnTo>
                    <a:lnTo>
                      <a:pt x="177" y="216"/>
                    </a:lnTo>
                    <a:lnTo>
                      <a:pt x="181" y="208"/>
                    </a:lnTo>
                    <a:lnTo>
                      <a:pt x="187" y="201"/>
                    </a:lnTo>
                    <a:lnTo>
                      <a:pt x="192" y="194"/>
                    </a:lnTo>
                    <a:lnTo>
                      <a:pt x="198" y="189"/>
                    </a:lnTo>
                    <a:lnTo>
                      <a:pt x="206" y="184"/>
                    </a:lnTo>
                    <a:lnTo>
                      <a:pt x="213" y="179"/>
                    </a:lnTo>
                    <a:lnTo>
                      <a:pt x="221" y="175"/>
                    </a:lnTo>
                    <a:lnTo>
                      <a:pt x="229" y="172"/>
                    </a:lnTo>
                    <a:lnTo>
                      <a:pt x="238" y="170"/>
                    </a:lnTo>
                    <a:lnTo>
                      <a:pt x="246" y="169"/>
                    </a:lnTo>
                    <a:lnTo>
                      <a:pt x="256" y="168"/>
                    </a:lnTo>
                    <a:lnTo>
                      <a:pt x="265" y="169"/>
                    </a:lnTo>
                    <a:lnTo>
                      <a:pt x="274" y="170"/>
                    </a:lnTo>
                    <a:lnTo>
                      <a:pt x="283" y="172"/>
                    </a:lnTo>
                    <a:lnTo>
                      <a:pt x="291" y="175"/>
                    </a:lnTo>
                    <a:lnTo>
                      <a:pt x="299" y="179"/>
                    </a:lnTo>
                    <a:lnTo>
                      <a:pt x="306" y="184"/>
                    </a:lnTo>
                    <a:lnTo>
                      <a:pt x="314" y="189"/>
                    </a:lnTo>
                    <a:lnTo>
                      <a:pt x="320" y="194"/>
                    </a:lnTo>
                    <a:lnTo>
                      <a:pt x="326" y="201"/>
                    </a:lnTo>
                    <a:lnTo>
                      <a:pt x="331" y="208"/>
                    </a:lnTo>
                    <a:lnTo>
                      <a:pt x="335" y="216"/>
                    </a:lnTo>
                    <a:lnTo>
                      <a:pt x="340" y="223"/>
                    </a:lnTo>
                    <a:lnTo>
                      <a:pt x="343" y="232"/>
                    </a:lnTo>
                    <a:lnTo>
                      <a:pt x="345" y="240"/>
                    </a:lnTo>
                    <a:lnTo>
                      <a:pt x="346" y="250"/>
                    </a:lnTo>
                    <a:lnTo>
                      <a:pt x="346" y="260"/>
                    </a:lnTo>
                    <a:lnTo>
                      <a:pt x="346" y="268"/>
                    </a:lnTo>
                    <a:lnTo>
                      <a:pt x="345" y="278"/>
                    </a:lnTo>
                    <a:lnTo>
                      <a:pt x="343" y="286"/>
                    </a:lnTo>
                    <a:lnTo>
                      <a:pt x="340" y="294"/>
                    </a:lnTo>
                    <a:lnTo>
                      <a:pt x="335" y="302"/>
                    </a:lnTo>
                    <a:lnTo>
                      <a:pt x="331" y="310"/>
                    </a:lnTo>
                    <a:lnTo>
                      <a:pt x="326" y="316"/>
                    </a:lnTo>
                    <a:lnTo>
                      <a:pt x="320" y="323"/>
                    </a:lnTo>
                    <a:lnTo>
                      <a:pt x="314" y="328"/>
                    </a:lnTo>
                    <a:lnTo>
                      <a:pt x="306" y="334"/>
                    </a:lnTo>
                    <a:lnTo>
                      <a:pt x="299" y="338"/>
                    </a:lnTo>
                    <a:lnTo>
                      <a:pt x="291" y="342"/>
                    </a:lnTo>
                    <a:lnTo>
                      <a:pt x="283" y="345"/>
                    </a:lnTo>
                    <a:lnTo>
                      <a:pt x="274" y="347"/>
                    </a:lnTo>
                    <a:lnTo>
                      <a:pt x="265" y="348"/>
                    </a:lnTo>
                    <a:lnTo>
                      <a:pt x="256" y="350"/>
                    </a:lnTo>
                    <a:close/>
                    <a:moveTo>
                      <a:pt x="504" y="320"/>
                    </a:moveTo>
                    <a:lnTo>
                      <a:pt x="456" y="292"/>
                    </a:lnTo>
                    <a:lnTo>
                      <a:pt x="458" y="276"/>
                    </a:lnTo>
                    <a:lnTo>
                      <a:pt x="459" y="259"/>
                    </a:lnTo>
                    <a:lnTo>
                      <a:pt x="458" y="241"/>
                    </a:lnTo>
                    <a:lnTo>
                      <a:pt x="456" y="225"/>
                    </a:lnTo>
                    <a:lnTo>
                      <a:pt x="504" y="198"/>
                    </a:lnTo>
                    <a:lnTo>
                      <a:pt x="506" y="197"/>
                    </a:lnTo>
                    <a:lnTo>
                      <a:pt x="509" y="194"/>
                    </a:lnTo>
                    <a:lnTo>
                      <a:pt x="510" y="191"/>
                    </a:lnTo>
                    <a:lnTo>
                      <a:pt x="511" y="189"/>
                    </a:lnTo>
                    <a:lnTo>
                      <a:pt x="512" y="186"/>
                    </a:lnTo>
                    <a:lnTo>
                      <a:pt x="512" y="184"/>
                    </a:lnTo>
                    <a:lnTo>
                      <a:pt x="511" y="181"/>
                    </a:lnTo>
                    <a:lnTo>
                      <a:pt x="510" y="178"/>
                    </a:lnTo>
                    <a:lnTo>
                      <a:pt x="453" y="80"/>
                    </a:lnTo>
                    <a:lnTo>
                      <a:pt x="449" y="76"/>
                    </a:lnTo>
                    <a:lnTo>
                      <a:pt x="443" y="72"/>
                    </a:lnTo>
                    <a:lnTo>
                      <a:pt x="438" y="72"/>
                    </a:lnTo>
                    <a:lnTo>
                      <a:pt x="433" y="74"/>
                    </a:lnTo>
                    <a:lnTo>
                      <a:pt x="387" y="102"/>
                    </a:lnTo>
                    <a:lnTo>
                      <a:pt x="376" y="94"/>
                    </a:lnTo>
                    <a:lnTo>
                      <a:pt x="363" y="85"/>
                    </a:lnTo>
                    <a:lnTo>
                      <a:pt x="348" y="78"/>
                    </a:lnTo>
                    <a:lnTo>
                      <a:pt x="332" y="69"/>
                    </a:lnTo>
                    <a:lnTo>
                      <a:pt x="332" y="14"/>
                    </a:lnTo>
                    <a:lnTo>
                      <a:pt x="332" y="10"/>
                    </a:lnTo>
                    <a:lnTo>
                      <a:pt x="331" y="8"/>
                    </a:lnTo>
                    <a:lnTo>
                      <a:pt x="330" y="5"/>
                    </a:lnTo>
                    <a:lnTo>
                      <a:pt x="328" y="3"/>
                    </a:lnTo>
                    <a:lnTo>
                      <a:pt x="326" y="2"/>
                    </a:lnTo>
                    <a:lnTo>
                      <a:pt x="322" y="1"/>
                    </a:lnTo>
                    <a:lnTo>
                      <a:pt x="320" y="0"/>
                    </a:lnTo>
                    <a:lnTo>
                      <a:pt x="317" y="0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8" y="1"/>
                    </a:lnTo>
                    <a:lnTo>
                      <a:pt x="195" y="2"/>
                    </a:lnTo>
                    <a:lnTo>
                      <a:pt x="193" y="3"/>
                    </a:lnTo>
                    <a:lnTo>
                      <a:pt x="192" y="5"/>
                    </a:lnTo>
                    <a:lnTo>
                      <a:pt x="190" y="8"/>
                    </a:lnTo>
                    <a:lnTo>
                      <a:pt x="190" y="10"/>
                    </a:lnTo>
                    <a:lnTo>
                      <a:pt x="189" y="14"/>
                    </a:lnTo>
                    <a:lnTo>
                      <a:pt x="189" y="68"/>
                    </a:lnTo>
                    <a:lnTo>
                      <a:pt x="179" y="71"/>
                    </a:lnTo>
                    <a:lnTo>
                      <a:pt x="169" y="75"/>
                    </a:lnTo>
                    <a:lnTo>
                      <a:pt x="162" y="78"/>
                    </a:lnTo>
                    <a:lnTo>
                      <a:pt x="154" y="82"/>
                    </a:lnTo>
                    <a:lnTo>
                      <a:pt x="141" y="92"/>
                    </a:lnTo>
                    <a:lnTo>
                      <a:pt x="129" y="102"/>
                    </a:lnTo>
                    <a:lnTo>
                      <a:pt x="81" y="74"/>
                    </a:lnTo>
                    <a:lnTo>
                      <a:pt x="75" y="72"/>
                    </a:lnTo>
                    <a:lnTo>
                      <a:pt x="69" y="74"/>
                    </a:lnTo>
                    <a:lnTo>
                      <a:pt x="67" y="74"/>
                    </a:lnTo>
                    <a:lnTo>
                      <a:pt x="65" y="76"/>
                    </a:lnTo>
                    <a:lnTo>
                      <a:pt x="62" y="78"/>
                    </a:lnTo>
                    <a:lnTo>
                      <a:pt x="60" y="80"/>
                    </a:lnTo>
                    <a:lnTo>
                      <a:pt x="3" y="177"/>
                    </a:lnTo>
                    <a:lnTo>
                      <a:pt x="1" y="184"/>
                    </a:lnTo>
                    <a:lnTo>
                      <a:pt x="1" y="189"/>
                    </a:lnTo>
                    <a:lnTo>
                      <a:pt x="3" y="192"/>
                    </a:lnTo>
                    <a:lnTo>
                      <a:pt x="4" y="194"/>
                    </a:lnTo>
                    <a:lnTo>
                      <a:pt x="6" y="197"/>
                    </a:lnTo>
                    <a:lnTo>
                      <a:pt x="9" y="198"/>
                    </a:lnTo>
                    <a:lnTo>
                      <a:pt x="56" y="225"/>
                    </a:lnTo>
                    <a:lnTo>
                      <a:pt x="54" y="241"/>
                    </a:lnTo>
                    <a:lnTo>
                      <a:pt x="53" y="259"/>
                    </a:lnTo>
                    <a:lnTo>
                      <a:pt x="53" y="276"/>
                    </a:lnTo>
                    <a:lnTo>
                      <a:pt x="55" y="292"/>
                    </a:lnTo>
                    <a:lnTo>
                      <a:pt x="8" y="320"/>
                    </a:lnTo>
                    <a:lnTo>
                      <a:pt x="4" y="324"/>
                    </a:lnTo>
                    <a:lnTo>
                      <a:pt x="1" y="328"/>
                    </a:lnTo>
                    <a:lnTo>
                      <a:pt x="0" y="331"/>
                    </a:lnTo>
                    <a:lnTo>
                      <a:pt x="0" y="335"/>
                    </a:lnTo>
                    <a:lnTo>
                      <a:pt x="1" y="338"/>
                    </a:lnTo>
                    <a:lnTo>
                      <a:pt x="3" y="340"/>
                    </a:lnTo>
                    <a:lnTo>
                      <a:pt x="59" y="437"/>
                    </a:lnTo>
                    <a:lnTo>
                      <a:pt x="60" y="439"/>
                    </a:lnTo>
                    <a:lnTo>
                      <a:pt x="62" y="442"/>
                    </a:lnTo>
                    <a:lnTo>
                      <a:pt x="66" y="444"/>
                    </a:lnTo>
                    <a:lnTo>
                      <a:pt x="68" y="445"/>
                    </a:lnTo>
                    <a:lnTo>
                      <a:pt x="71" y="446"/>
                    </a:lnTo>
                    <a:lnTo>
                      <a:pt x="73" y="445"/>
                    </a:lnTo>
                    <a:lnTo>
                      <a:pt x="76" y="445"/>
                    </a:lnTo>
                    <a:lnTo>
                      <a:pt x="80" y="444"/>
                    </a:lnTo>
                    <a:lnTo>
                      <a:pt x="129" y="416"/>
                    </a:lnTo>
                    <a:lnTo>
                      <a:pt x="141" y="427"/>
                    </a:lnTo>
                    <a:lnTo>
                      <a:pt x="154" y="435"/>
                    </a:lnTo>
                    <a:lnTo>
                      <a:pt x="162" y="439"/>
                    </a:lnTo>
                    <a:lnTo>
                      <a:pt x="169" y="444"/>
                    </a:lnTo>
                    <a:lnTo>
                      <a:pt x="179" y="447"/>
                    </a:lnTo>
                    <a:lnTo>
                      <a:pt x="189" y="451"/>
                    </a:lnTo>
                    <a:lnTo>
                      <a:pt x="189" y="491"/>
                    </a:lnTo>
                    <a:lnTo>
                      <a:pt x="190" y="494"/>
                    </a:lnTo>
                    <a:lnTo>
                      <a:pt x="190" y="497"/>
                    </a:lnTo>
                    <a:lnTo>
                      <a:pt x="192" y="499"/>
                    </a:lnTo>
                    <a:lnTo>
                      <a:pt x="193" y="501"/>
                    </a:lnTo>
                    <a:lnTo>
                      <a:pt x="195" y="504"/>
                    </a:lnTo>
                    <a:lnTo>
                      <a:pt x="198" y="505"/>
                    </a:lnTo>
                    <a:lnTo>
                      <a:pt x="200" y="506"/>
                    </a:lnTo>
                    <a:lnTo>
                      <a:pt x="204" y="506"/>
                    </a:lnTo>
                    <a:lnTo>
                      <a:pt x="317" y="506"/>
                    </a:lnTo>
                    <a:lnTo>
                      <a:pt x="320" y="506"/>
                    </a:lnTo>
                    <a:lnTo>
                      <a:pt x="322" y="505"/>
                    </a:lnTo>
                    <a:lnTo>
                      <a:pt x="326" y="504"/>
                    </a:lnTo>
                    <a:lnTo>
                      <a:pt x="328" y="501"/>
                    </a:lnTo>
                    <a:lnTo>
                      <a:pt x="330" y="499"/>
                    </a:lnTo>
                    <a:lnTo>
                      <a:pt x="331" y="497"/>
                    </a:lnTo>
                    <a:lnTo>
                      <a:pt x="332" y="494"/>
                    </a:lnTo>
                    <a:lnTo>
                      <a:pt x="332" y="491"/>
                    </a:lnTo>
                    <a:lnTo>
                      <a:pt x="332" y="448"/>
                    </a:lnTo>
                    <a:lnTo>
                      <a:pt x="348" y="439"/>
                    </a:lnTo>
                    <a:lnTo>
                      <a:pt x="363" y="432"/>
                    </a:lnTo>
                    <a:lnTo>
                      <a:pt x="376" y="424"/>
                    </a:lnTo>
                    <a:lnTo>
                      <a:pt x="387" y="416"/>
                    </a:lnTo>
                    <a:lnTo>
                      <a:pt x="433" y="444"/>
                    </a:lnTo>
                    <a:lnTo>
                      <a:pt x="435" y="445"/>
                    </a:lnTo>
                    <a:lnTo>
                      <a:pt x="438" y="445"/>
                    </a:lnTo>
                    <a:lnTo>
                      <a:pt x="441" y="446"/>
                    </a:lnTo>
                    <a:lnTo>
                      <a:pt x="443" y="445"/>
                    </a:lnTo>
                    <a:lnTo>
                      <a:pt x="447" y="444"/>
                    </a:lnTo>
                    <a:lnTo>
                      <a:pt x="449" y="443"/>
                    </a:lnTo>
                    <a:lnTo>
                      <a:pt x="451" y="440"/>
                    </a:lnTo>
                    <a:lnTo>
                      <a:pt x="453" y="437"/>
                    </a:lnTo>
                    <a:lnTo>
                      <a:pt x="510" y="340"/>
                    </a:lnTo>
                    <a:lnTo>
                      <a:pt x="511" y="338"/>
                    </a:lnTo>
                    <a:lnTo>
                      <a:pt x="512" y="335"/>
                    </a:lnTo>
                    <a:lnTo>
                      <a:pt x="512" y="331"/>
                    </a:lnTo>
                    <a:lnTo>
                      <a:pt x="511" y="328"/>
                    </a:lnTo>
                    <a:lnTo>
                      <a:pt x="510" y="326"/>
                    </a:lnTo>
                    <a:lnTo>
                      <a:pt x="509" y="323"/>
                    </a:lnTo>
                    <a:lnTo>
                      <a:pt x="506" y="321"/>
                    </a:lnTo>
                    <a:lnTo>
                      <a:pt x="504" y="3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</a:endParaRPr>
              </a:p>
            </p:txBody>
          </p:sp>
          <p:sp>
            <p:nvSpPr>
              <p:cNvPr id="212" name="Freeform 4358">
                <a:extLst>
                  <a:ext uri="{FF2B5EF4-FFF2-40B4-BE49-F238E27FC236}">
                    <a16:creationId xmlns:a16="http://schemas.microsoft.com/office/drawing/2014/main" xmlns="" id="{549E3BDD-323C-41A6-BD87-E99AA67888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8500" y="1509713"/>
                <a:ext cx="161925" cy="161925"/>
              </a:xfrm>
              <a:custGeom>
                <a:avLst/>
                <a:gdLst>
                  <a:gd name="T0" fmla="*/ 229 w 511"/>
                  <a:gd name="T1" fmla="*/ 335 h 509"/>
                  <a:gd name="T2" fmla="*/ 198 w 511"/>
                  <a:gd name="T3" fmla="*/ 319 h 509"/>
                  <a:gd name="T4" fmla="*/ 176 w 511"/>
                  <a:gd name="T5" fmla="*/ 292 h 509"/>
                  <a:gd name="T6" fmla="*/ 166 w 511"/>
                  <a:gd name="T7" fmla="*/ 258 h 509"/>
                  <a:gd name="T8" fmla="*/ 169 w 511"/>
                  <a:gd name="T9" fmla="*/ 223 h 509"/>
                  <a:gd name="T10" fmla="*/ 186 w 511"/>
                  <a:gd name="T11" fmla="*/ 191 h 509"/>
                  <a:gd name="T12" fmla="*/ 213 w 511"/>
                  <a:gd name="T13" fmla="*/ 169 h 509"/>
                  <a:gd name="T14" fmla="*/ 246 w 511"/>
                  <a:gd name="T15" fmla="*/ 158 h 509"/>
                  <a:gd name="T16" fmla="*/ 282 w 511"/>
                  <a:gd name="T17" fmla="*/ 163 h 509"/>
                  <a:gd name="T18" fmla="*/ 313 w 511"/>
                  <a:gd name="T19" fmla="*/ 179 h 509"/>
                  <a:gd name="T20" fmla="*/ 335 w 511"/>
                  <a:gd name="T21" fmla="*/ 206 h 509"/>
                  <a:gd name="T22" fmla="*/ 346 w 511"/>
                  <a:gd name="T23" fmla="*/ 240 h 509"/>
                  <a:gd name="T24" fmla="*/ 342 w 511"/>
                  <a:gd name="T25" fmla="*/ 276 h 509"/>
                  <a:gd name="T26" fmla="*/ 325 w 511"/>
                  <a:gd name="T27" fmla="*/ 306 h 509"/>
                  <a:gd name="T28" fmla="*/ 298 w 511"/>
                  <a:gd name="T29" fmla="*/ 328 h 509"/>
                  <a:gd name="T30" fmla="*/ 265 w 511"/>
                  <a:gd name="T31" fmla="*/ 338 h 509"/>
                  <a:gd name="T32" fmla="*/ 511 w 511"/>
                  <a:gd name="T33" fmla="*/ 173 h 509"/>
                  <a:gd name="T34" fmla="*/ 450 w 511"/>
                  <a:gd name="T35" fmla="*/ 67 h 509"/>
                  <a:gd name="T36" fmla="*/ 441 w 511"/>
                  <a:gd name="T37" fmla="*/ 63 h 509"/>
                  <a:gd name="T38" fmla="*/ 386 w 511"/>
                  <a:gd name="T39" fmla="*/ 92 h 509"/>
                  <a:gd name="T40" fmla="*/ 332 w 511"/>
                  <a:gd name="T41" fmla="*/ 59 h 509"/>
                  <a:gd name="T42" fmla="*/ 329 w 511"/>
                  <a:gd name="T43" fmla="*/ 6 h 509"/>
                  <a:gd name="T44" fmla="*/ 320 w 511"/>
                  <a:gd name="T45" fmla="*/ 0 h 509"/>
                  <a:gd name="T46" fmla="*/ 198 w 511"/>
                  <a:gd name="T47" fmla="*/ 1 h 509"/>
                  <a:gd name="T48" fmla="*/ 190 w 511"/>
                  <a:gd name="T49" fmla="*/ 9 h 509"/>
                  <a:gd name="T50" fmla="*/ 179 w 511"/>
                  <a:gd name="T51" fmla="*/ 61 h 509"/>
                  <a:gd name="T52" fmla="*/ 141 w 511"/>
                  <a:gd name="T53" fmla="*/ 81 h 509"/>
                  <a:gd name="T54" fmla="*/ 68 w 511"/>
                  <a:gd name="T55" fmla="*/ 63 h 509"/>
                  <a:gd name="T56" fmla="*/ 60 w 511"/>
                  <a:gd name="T57" fmla="*/ 70 h 509"/>
                  <a:gd name="T58" fmla="*/ 1 w 511"/>
                  <a:gd name="T59" fmla="*/ 177 h 509"/>
                  <a:gd name="T60" fmla="*/ 5 w 511"/>
                  <a:gd name="T61" fmla="*/ 186 h 509"/>
                  <a:gd name="T62" fmla="*/ 52 w 511"/>
                  <a:gd name="T63" fmla="*/ 249 h 509"/>
                  <a:gd name="T64" fmla="*/ 5 w 511"/>
                  <a:gd name="T65" fmla="*/ 311 h 509"/>
                  <a:gd name="T66" fmla="*/ 0 w 511"/>
                  <a:gd name="T67" fmla="*/ 322 h 509"/>
                  <a:gd name="T68" fmla="*/ 59 w 511"/>
                  <a:gd name="T69" fmla="*/ 429 h 509"/>
                  <a:gd name="T70" fmla="*/ 74 w 511"/>
                  <a:gd name="T71" fmla="*/ 435 h 509"/>
                  <a:gd name="T72" fmla="*/ 140 w 511"/>
                  <a:gd name="T73" fmla="*/ 416 h 509"/>
                  <a:gd name="T74" fmla="*/ 179 w 511"/>
                  <a:gd name="T75" fmla="*/ 438 h 509"/>
                  <a:gd name="T76" fmla="*/ 190 w 511"/>
                  <a:gd name="T77" fmla="*/ 500 h 509"/>
                  <a:gd name="T78" fmla="*/ 198 w 511"/>
                  <a:gd name="T79" fmla="*/ 508 h 509"/>
                  <a:gd name="T80" fmla="*/ 320 w 511"/>
                  <a:gd name="T81" fmla="*/ 509 h 509"/>
                  <a:gd name="T82" fmla="*/ 329 w 511"/>
                  <a:gd name="T83" fmla="*/ 503 h 509"/>
                  <a:gd name="T84" fmla="*/ 332 w 511"/>
                  <a:gd name="T85" fmla="*/ 439 h 509"/>
                  <a:gd name="T86" fmla="*/ 387 w 511"/>
                  <a:gd name="T87" fmla="*/ 407 h 509"/>
                  <a:gd name="T88" fmla="*/ 441 w 511"/>
                  <a:gd name="T89" fmla="*/ 435 h 509"/>
                  <a:gd name="T90" fmla="*/ 450 w 511"/>
                  <a:gd name="T91" fmla="*/ 431 h 509"/>
                  <a:gd name="T92" fmla="*/ 511 w 511"/>
                  <a:gd name="T93" fmla="*/ 324 h 509"/>
                  <a:gd name="T94" fmla="*/ 504 w 511"/>
                  <a:gd name="T95" fmla="*/ 309 h 509"/>
                  <a:gd name="T96" fmla="*/ 459 w 511"/>
                  <a:gd name="T97" fmla="*/ 233 h 509"/>
                  <a:gd name="T98" fmla="*/ 508 w 511"/>
                  <a:gd name="T99" fmla="*/ 18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1" h="509">
                    <a:moveTo>
                      <a:pt x="256" y="339"/>
                    </a:moveTo>
                    <a:lnTo>
                      <a:pt x="246" y="338"/>
                    </a:lnTo>
                    <a:lnTo>
                      <a:pt x="237" y="337"/>
                    </a:lnTo>
                    <a:lnTo>
                      <a:pt x="229" y="335"/>
                    </a:lnTo>
                    <a:lnTo>
                      <a:pt x="220" y="332"/>
                    </a:lnTo>
                    <a:lnTo>
                      <a:pt x="213" y="328"/>
                    </a:lnTo>
                    <a:lnTo>
                      <a:pt x="205" y="323"/>
                    </a:lnTo>
                    <a:lnTo>
                      <a:pt x="198" y="319"/>
                    </a:lnTo>
                    <a:lnTo>
                      <a:pt x="191" y="312"/>
                    </a:lnTo>
                    <a:lnTo>
                      <a:pt x="186" y="306"/>
                    </a:lnTo>
                    <a:lnTo>
                      <a:pt x="181" y="300"/>
                    </a:lnTo>
                    <a:lnTo>
                      <a:pt x="176" y="292"/>
                    </a:lnTo>
                    <a:lnTo>
                      <a:pt x="172" y="284"/>
                    </a:lnTo>
                    <a:lnTo>
                      <a:pt x="169" y="276"/>
                    </a:lnTo>
                    <a:lnTo>
                      <a:pt x="167" y="267"/>
                    </a:lnTo>
                    <a:lnTo>
                      <a:pt x="166" y="258"/>
                    </a:lnTo>
                    <a:lnTo>
                      <a:pt x="166" y="249"/>
                    </a:lnTo>
                    <a:lnTo>
                      <a:pt x="166" y="240"/>
                    </a:lnTo>
                    <a:lnTo>
                      <a:pt x="167" y="231"/>
                    </a:lnTo>
                    <a:lnTo>
                      <a:pt x="169" y="223"/>
                    </a:lnTo>
                    <a:lnTo>
                      <a:pt x="172" y="214"/>
                    </a:lnTo>
                    <a:lnTo>
                      <a:pt x="176" y="206"/>
                    </a:lnTo>
                    <a:lnTo>
                      <a:pt x="181" y="199"/>
                    </a:lnTo>
                    <a:lnTo>
                      <a:pt x="186" y="191"/>
                    </a:lnTo>
                    <a:lnTo>
                      <a:pt x="191" y="185"/>
                    </a:lnTo>
                    <a:lnTo>
                      <a:pt x="198" y="179"/>
                    </a:lnTo>
                    <a:lnTo>
                      <a:pt x="205" y="173"/>
                    </a:lnTo>
                    <a:lnTo>
                      <a:pt x="213" y="169"/>
                    </a:lnTo>
                    <a:lnTo>
                      <a:pt x="220" y="165"/>
                    </a:lnTo>
                    <a:lnTo>
                      <a:pt x="229" y="163"/>
                    </a:lnTo>
                    <a:lnTo>
                      <a:pt x="237" y="159"/>
                    </a:lnTo>
                    <a:lnTo>
                      <a:pt x="246" y="158"/>
                    </a:lnTo>
                    <a:lnTo>
                      <a:pt x="256" y="158"/>
                    </a:lnTo>
                    <a:lnTo>
                      <a:pt x="265" y="158"/>
                    </a:lnTo>
                    <a:lnTo>
                      <a:pt x="274" y="159"/>
                    </a:lnTo>
                    <a:lnTo>
                      <a:pt x="282" y="163"/>
                    </a:lnTo>
                    <a:lnTo>
                      <a:pt x="291" y="165"/>
                    </a:lnTo>
                    <a:lnTo>
                      <a:pt x="298" y="169"/>
                    </a:lnTo>
                    <a:lnTo>
                      <a:pt x="306" y="173"/>
                    </a:lnTo>
                    <a:lnTo>
                      <a:pt x="313" y="179"/>
                    </a:lnTo>
                    <a:lnTo>
                      <a:pt x="320" y="185"/>
                    </a:lnTo>
                    <a:lnTo>
                      <a:pt x="325" y="191"/>
                    </a:lnTo>
                    <a:lnTo>
                      <a:pt x="331" y="199"/>
                    </a:lnTo>
                    <a:lnTo>
                      <a:pt x="335" y="206"/>
                    </a:lnTo>
                    <a:lnTo>
                      <a:pt x="339" y="214"/>
                    </a:lnTo>
                    <a:lnTo>
                      <a:pt x="342" y="223"/>
                    </a:lnTo>
                    <a:lnTo>
                      <a:pt x="344" y="231"/>
                    </a:lnTo>
                    <a:lnTo>
                      <a:pt x="346" y="240"/>
                    </a:lnTo>
                    <a:lnTo>
                      <a:pt x="347" y="249"/>
                    </a:lnTo>
                    <a:lnTo>
                      <a:pt x="346" y="258"/>
                    </a:lnTo>
                    <a:lnTo>
                      <a:pt x="344" y="267"/>
                    </a:lnTo>
                    <a:lnTo>
                      <a:pt x="342" y="276"/>
                    </a:lnTo>
                    <a:lnTo>
                      <a:pt x="339" y="284"/>
                    </a:lnTo>
                    <a:lnTo>
                      <a:pt x="335" y="292"/>
                    </a:lnTo>
                    <a:lnTo>
                      <a:pt x="331" y="300"/>
                    </a:lnTo>
                    <a:lnTo>
                      <a:pt x="325" y="306"/>
                    </a:lnTo>
                    <a:lnTo>
                      <a:pt x="320" y="312"/>
                    </a:lnTo>
                    <a:lnTo>
                      <a:pt x="313" y="319"/>
                    </a:lnTo>
                    <a:lnTo>
                      <a:pt x="306" y="323"/>
                    </a:lnTo>
                    <a:lnTo>
                      <a:pt x="298" y="328"/>
                    </a:lnTo>
                    <a:lnTo>
                      <a:pt x="291" y="332"/>
                    </a:lnTo>
                    <a:lnTo>
                      <a:pt x="282" y="335"/>
                    </a:lnTo>
                    <a:lnTo>
                      <a:pt x="274" y="337"/>
                    </a:lnTo>
                    <a:lnTo>
                      <a:pt x="265" y="338"/>
                    </a:lnTo>
                    <a:lnTo>
                      <a:pt x="256" y="339"/>
                    </a:lnTo>
                    <a:close/>
                    <a:moveTo>
                      <a:pt x="510" y="179"/>
                    </a:moveTo>
                    <a:lnTo>
                      <a:pt x="511" y="177"/>
                    </a:lnTo>
                    <a:lnTo>
                      <a:pt x="511" y="173"/>
                    </a:lnTo>
                    <a:lnTo>
                      <a:pt x="510" y="171"/>
                    </a:lnTo>
                    <a:lnTo>
                      <a:pt x="509" y="168"/>
                    </a:lnTo>
                    <a:lnTo>
                      <a:pt x="453" y="70"/>
                    </a:lnTo>
                    <a:lnTo>
                      <a:pt x="450" y="67"/>
                    </a:lnTo>
                    <a:lnTo>
                      <a:pt x="448" y="65"/>
                    </a:lnTo>
                    <a:lnTo>
                      <a:pt x="446" y="64"/>
                    </a:lnTo>
                    <a:lnTo>
                      <a:pt x="443" y="64"/>
                    </a:lnTo>
                    <a:lnTo>
                      <a:pt x="441" y="63"/>
                    </a:lnTo>
                    <a:lnTo>
                      <a:pt x="438" y="63"/>
                    </a:lnTo>
                    <a:lnTo>
                      <a:pt x="434" y="63"/>
                    </a:lnTo>
                    <a:lnTo>
                      <a:pt x="432" y="65"/>
                    </a:lnTo>
                    <a:lnTo>
                      <a:pt x="386" y="92"/>
                    </a:lnTo>
                    <a:lnTo>
                      <a:pt x="375" y="83"/>
                    </a:lnTo>
                    <a:lnTo>
                      <a:pt x="363" y="75"/>
                    </a:lnTo>
                    <a:lnTo>
                      <a:pt x="348" y="67"/>
                    </a:lnTo>
                    <a:lnTo>
                      <a:pt x="332" y="59"/>
                    </a:lnTo>
                    <a:lnTo>
                      <a:pt x="332" y="14"/>
                    </a:lnTo>
                    <a:lnTo>
                      <a:pt x="332" y="12"/>
                    </a:lnTo>
                    <a:lnTo>
                      <a:pt x="331" y="9"/>
                    </a:lnTo>
                    <a:lnTo>
                      <a:pt x="329" y="6"/>
                    </a:lnTo>
                    <a:lnTo>
                      <a:pt x="327" y="4"/>
                    </a:lnTo>
                    <a:lnTo>
                      <a:pt x="325" y="2"/>
                    </a:lnTo>
                    <a:lnTo>
                      <a:pt x="323" y="1"/>
                    </a:lnTo>
                    <a:lnTo>
                      <a:pt x="320" y="0"/>
                    </a:lnTo>
                    <a:lnTo>
                      <a:pt x="317" y="0"/>
                    </a:lnTo>
                    <a:lnTo>
                      <a:pt x="203" y="0"/>
                    </a:lnTo>
                    <a:lnTo>
                      <a:pt x="201" y="0"/>
                    </a:lnTo>
                    <a:lnTo>
                      <a:pt x="198" y="1"/>
                    </a:lnTo>
                    <a:lnTo>
                      <a:pt x="196" y="2"/>
                    </a:lnTo>
                    <a:lnTo>
                      <a:pt x="194" y="4"/>
                    </a:lnTo>
                    <a:lnTo>
                      <a:pt x="191" y="6"/>
                    </a:lnTo>
                    <a:lnTo>
                      <a:pt x="190" y="9"/>
                    </a:lnTo>
                    <a:lnTo>
                      <a:pt x="189" y="12"/>
                    </a:lnTo>
                    <a:lnTo>
                      <a:pt x="188" y="14"/>
                    </a:lnTo>
                    <a:lnTo>
                      <a:pt x="188" y="58"/>
                    </a:lnTo>
                    <a:lnTo>
                      <a:pt x="179" y="61"/>
                    </a:lnTo>
                    <a:lnTo>
                      <a:pt x="170" y="64"/>
                    </a:lnTo>
                    <a:lnTo>
                      <a:pt x="161" y="68"/>
                    </a:lnTo>
                    <a:lnTo>
                      <a:pt x="154" y="72"/>
                    </a:lnTo>
                    <a:lnTo>
                      <a:pt x="141" y="81"/>
                    </a:lnTo>
                    <a:lnTo>
                      <a:pt x="128" y="92"/>
                    </a:lnTo>
                    <a:lnTo>
                      <a:pt x="80" y="64"/>
                    </a:lnTo>
                    <a:lnTo>
                      <a:pt x="75" y="62"/>
                    </a:lnTo>
                    <a:lnTo>
                      <a:pt x="68" y="63"/>
                    </a:lnTo>
                    <a:lnTo>
                      <a:pt x="66" y="64"/>
                    </a:lnTo>
                    <a:lnTo>
                      <a:pt x="64" y="65"/>
                    </a:lnTo>
                    <a:lnTo>
                      <a:pt x="62" y="67"/>
                    </a:lnTo>
                    <a:lnTo>
                      <a:pt x="60" y="70"/>
                    </a:lnTo>
                    <a:lnTo>
                      <a:pt x="3" y="168"/>
                    </a:lnTo>
                    <a:lnTo>
                      <a:pt x="2" y="171"/>
                    </a:lnTo>
                    <a:lnTo>
                      <a:pt x="1" y="173"/>
                    </a:lnTo>
                    <a:lnTo>
                      <a:pt x="1" y="177"/>
                    </a:lnTo>
                    <a:lnTo>
                      <a:pt x="1" y="179"/>
                    </a:lnTo>
                    <a:lnTo>
                      <a:pt x="2" y="182"/>
                    </a:lnTo>
                    <a:lnTo>
                      <a:pt x="4" y="184"/>
                    </a:lnTo>
                    <a:lnTo>
                      <a:pt x="5" y="186"/>
                    </a:lnTo>
                    <a:lnTo>
                      <a:pt x="8" y="188"/>
                    </a:lnTo>
                    <a:lnTo>
                      <a:pt x="56" y="216"/>
                    </a:lnTo>
                    <a:lnTo>
                      <a:pt x="53" y="233"/>
                    </a:lnTo>
                    <a:lnTo>
                      <a:pt x="52" y="249"/>
                    </a:lnTo>
                    <a:lnTo>
                      <a:pt x="53" y="265"/>
                    </a:lnTo>
                    <a:lnTo>
                      <a:pt x="56" y="282"/>
                    </a:lnTo>
                    <a:lnTo>
                      <a:pt x="7" y="309"/>
                    </a:lnTo>
                    <a:lnTo>
                      <a:pt x="5" y="311"/>
                    </a:lnTo>
                    <a:lnTo>
                      <a:pt x="3" y="313"/>
                    </a:lnTo>
                    <a:lnTo>
                      <a:pt x="2" y="317"/>
                    </a:lnTo>
                    <a:lnTo>
                      <a:pt x="1" y="320"/>
                    </a:lnTo>
                    <a:lnTo>
                      <a:pt x="0" y="322"/>
                    </a:lnTo>
                    <a:lnTo>
                      <a:pt x="0" y="324"/>
                    </a:lnTo>
                    <a:lnTo>
                      <a:pt x="1" y="327"/>
                    </a:lnTo>
                    <a:lnTo>
                      <a:pt x="2" y="330"/>
                    </a:lnTo>
                    <a:lnTo>
                      <a:pt x="59" y="429"/>
                    </a:lnTo>
                    <a:lnTo>
                      <a:pt x="63" y="432"/>
                    </a:lnTo>
                    <a:lnTo>
                      <a:pt x="67" y="434"/>
                    </a:lnTo>
                    <a:lnTo>
                      <a:pt x="71" y="435"/>
                    </a:lnTo>
                    <a:lnTo>
                      <a:pt x="74" y="435"/>
                    </a:lnTo>
                    <a:lnTo>
                      <a:pt x="76" y="434"/>
                    </a:lnTo>
                    <a:lnTo>
                      <a:pt x="79" y="433"/>
                    </a:lnTo>
                    <a:lnTo>
                      <a:pt x="128" y="407"/>
                    </a:lnTo>
                    <a:lnTo>
                      <a:pt x="140" y="416"/>
                    </a:lnTo>
                    <a:lnTo>
                      <a:pt x="154" y="426"/>
                    </a:lnTo>
                    <a:lnTo>
                      <a:pt x="161" y="430"/>
                    </a:lnTo>
                    <a:lnTo>
                      <a:pt x="169" y="434"/>
                    </a:lnTo>
                    <a:lnTo>
                      <a:pt x="179" y="438"/>
                    </a:lnTo>
                    <a:lnTo>
                      <a:pt x="188" y="441"/>
                    </a:lnTo>
                    <a:lnTo>
                      <a:pt x="188" y="494"/>
                    </a:lnTo>
                    <a:lnTo>
                      <a:pt x="189" y="497"/>
                    </a:lnTo>
                    <a:lnTo>
                      <a:pt x="190" y="500"/>
                    </a:lnTo>
                    <a:lnTo>
                      <a:pt x="191" y="503"/>
                    </a:lnTo>
                    <a:lnTo>
                      <a:pt x="194" y="505"/>
                    </a:lnTo>
                    <a:lnTo>
                      <a:pt x="196" y="507"/>
                    </a:lnTo>
                    <a:lnTo>
                      <a:pt x="198" y="508"/>
                    </a:lnTo>
                    <a:lnTo>
                      <a:pt x="201" y="509"/>
                    </a:lnTo>
                    <a:lnTo>
                      <a:pt x="203" y="509"/>
                    </a:lnTo>
                    <a:lnTo>
                      <a:pt x="317" y="509"/>
                    </a:lnTo>
                    <a:lnTo>
                      <a:pt x="320" y="509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7" y="505"/>
                    </a:lnTo>
                    <a:lnTo>
                      <a:pt x="329" y="503"/>
                    </a:lnTo>
                    <a:lnTo>
                      <a:pt x="331" y="500"/>
                    </a:lnTo>
                    <a:lnTo>
                      <a:pt x="332" y="497"/>
                    </a:lnTo>
                    <a:lnTo>
                      <a:pt x="332" y="494"/>
                    </a:lnTo>
                    <a:lnTo>
                      <a:pt x="332" y="439"/>
                    </a:lnTo>
                    <a:lnTo>
                      <a:pt x="348" y="431"/>
                    </a:lnTo>
                    <a:lnTo>
                      <a:pt x="363" y="423"/>
                    </a:lnTo>
                    <a:lnTo>
                      <a:pt x="375" y="414"/>
                    </a:lnTo>
                    <a:lnTo>
                      <a:pt x="387" y="407"/>
                    </a:lnTo>
                    <a:lnTo>
                      <a:pt x="432" y="433"/>
                    </a:lnTo>
                    <a:lnTo>
                      <a:pt x="434" y="434"/>
                    </a:lnTo>
                    <a:lnTo>
                      <a:pt x="438" y="435"/>
                    </a:lnTo>
                    <a:lnTo>
                      <a:pt x="441" y="435"/>
                    </a:lnTo>
                    <a:lnTo>
                      <a:pt x="443" y="434"/>
                    </a:lnTo>
                    <a:lnTo>
                      <a:pt x="446" y="434"/>
                    </a:lnTo>
                    <a:lnTo>
                      <a:pt x="448" y="432"/>
                    </a:lnTo>
                    <a:lnTo>
                      <a:pt x="450" y="431"/>
                    </a:lnTo>
                    <a:lnTo>
                      <a:pt x="453" y="429"/>
                    </a:lnTo>
                    <a:lnTo>
                      <a:pt x="509" y="330"/>
                    </a:lnTo>
                    <a:lnTo>
                      <a:pt x="510" y="327"/>
                    </a:lnTo>
                    <a:lnTo>
                      <a:pt x="511" y="324"/>
                    </a:lnTo>
                    <a:lnTo>
                      <a:pt x="511" y="322"/>
                    </a:lnTo>
                    <a:lnTo>
                      <a:pt x="510" y="320"/>
                    </a:lnTo>
                    <a:lnTo>
                      <a:pt x="508" y="313"/>
                    </a:lnTo>
                    <a:lnTo>
                      <a:pt x="504" y="309"/>
                    </a:lnTo>
                    <a:lnTo>
                      <a:pt x="457" y="282"/>
                    </a:lnTo>
                    <a:lnTo>
                      <a:pt x="459" y="265"/>
                    </a:lnTo>
                    <a:lnTo>
                      <a:pt x="459" y="249"/>
                    </a:lnTo>
                    <a:lnTo>
                      <a:pt x="459" y="233"/>
                    </a:lnTo>
                    <a:lnTo>
                      <a:pt x="457" y="216"/>
                    </a:lnTo>
                    <a:lnTo>
                      <a:pt x="504" y="188"/>
                    </a:lnTo>
                    <a:lnTo>
                      <a:pt x="506" y="186"/>
                    </a:lnTo>
                    <a:lnTo>
                      <a:pt x="508" y="184"/>
                    </a:lnTo>
                    <a:lnTo>
                      <a:pt x="509" y="182"/>
                    </a:lnTo>
                    <a:lnTo>
                      <a:pt x="510" y="17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918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584" y="1648553"/>
            <a:ext cx="5266007" cy="1128409"/>
            <a:chOff x="535050" y="573248"/>
            <a:chExt cx="5266007" cy="1128409"/>
          </a:xfrm>
        </p:grpSpPr>
        <p:grpSp>
          <p:nvGrpSpPr>
            <p:cNvPr id="23" name="Group 22"/>
            <p:cNvGrpSpPr/>
            <p:nvPr/>
          </p:nvGrpSpPr>
          <p:grpSpPr>
            <a:xfrm>
              <a:off x="535050" y="573248"/>
              <a:ext cx="5266007" cy="1128409"/>
              <a:chOff x="724711" y="535021"/>
              <a:chExt cx="5266007" cy="112840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ound Same Side Corner Rectangle 25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BA2E12"/>
                  </a:gs>
                  <a:gs pos="100000">
                    <a:srgbClr val="EB523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ight Triangle 26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14792" y="622636"/>
                <a:ext cx="36791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Agriculture Internal Market Analysis.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93816" y="1002745"/>
                <a:ext cx="43969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CDC INCO </a:t>
                </a:r>
                <a:endParaRPr lang="en-GB" sz="1600" dirty="0"/>
              </a:p>
            </p:txBody>
          </p:sp>
          <p:sp>
            <p:nvSpPr>
              <p:cNvPr id="31" name="Freeform 4347">
                <a:extLst>
                  <a:ext uri="{FF2B5EF4-FFF2-40B4-BE49-F238E27FC236}">
                    <a16:creationId xmlns="" xmlns:a16="http://schemas.microsoft.com/office/drawing/2014/main" id="{5EB0B3CE-72AF-4F04-894E-E42CB34F3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789" y="608933"/>
                <a:ext cx="432000" cy="432000"/>
              </a:xfrm>
              <a:custGeom>
                <a:avLst/>
                <a:gdLst>
                  <a:gd name="T0" fmla="*/ 795 w 891"/>
                  <a:gd name="T1" fmla="*/ 575 h 893"/>
                  <a:gd name="T2" fmla="*/ 727 w 891"/>
                  <a:gd name="T3" fmla="*/ 560 h 893"/>
                  <a:gd name="T4" fmla="*/ 546 w 891"/>
                  <a:gd name="T5" fmla="*/ 446 h 893"/>
                  <a:gd name="T6" fmla="*/ 742 w 891"/>
                  <a:gd name="T7" fmla="*/ 331 h 893"/>
                  <a:gd name="T8" fmla="*/ 831 w 891"/>
                  <a:gd name="T9" fmla="*/ 295 h 893"/>
                  <a:gd name="T10" fmla="*/ 877 w 891"/>
                  <a:gd name="T11" fmla="*/ 233 h 893"/>
                  <a:gd name="T12" fmla="*/ 891 w 891"/>
                  <a:gd name="T13" fmla="*/ 163 h 893"/>
                  <a:gd name="T14" fmla="*/ 876 w 891"/>
                  <a:gd name="T15" fmla="*/ 101 h 893"/>
                  <a:gd name="T16" fmla="*/ 856 w 891"/>
                  <a:gd name="T17" fmla="*/ 98 h 893"/>
                  <a:gd name="T18" fmla="*/ 797 w 891"/>
                  <a:gd name="T19" fmla="*/ 36 h 893"/>
                  <a:gd name="T20" fmla="*/ 794 w 891"/>
                  <a:gd name="T21" fmla="*/ 15 h 893"/>
                  <a:gd name="T22" fmla="*/ 709 w 891"/>
                  <a:gd name="T23" fmla="*/ 1 h 893"/>
                  <a:gd name="T24" fmla="*/ 620 w 891"/>
                  <a:gd name="T25" fmla="*/ 38 h 893"/>
                  <a:gd name="T26" fmla="*/ 574 w 891"/>
                  <a:gd name="T27" fmla="*/ 97 h 893"/>
                  <a:gd name="T28" fmla="*/ 559 w 891"/>
                  <a:gd name="T29" fmla="*/ 163 h 893"/>
                  <a:gd name="T30" fmla="*/ 446 w 891"/>
                  <a:gd name="T31" fmla="*/ 345 h 893"/>
                  <a:gd name="T32" fmla="*/ 331 w 891"/>
                  <a:gd name="T33" fmla="*/ 163 h 893"/>
                  <a:gd name="T34" fmla="*/ 316 w 891"/>
                  <a:gd name="T35" fmla="*/ 97 h 893"/>
                  <a:gd name="T36" fmla="*/ 274 w 891"/>
                  <a:gd name="T37" fmla="*/ 40 h 893"/>
                  <a:gd name="T38" fmla="*/ 209 w 891"/>
                  <a:gd name="T39" fmla="*/ 6 h 893"/>
                  <a:gd name="T40" fmla="*/ 139 w 891"/>
                  <a:gd name="T41" fmla="*/ 3 h 893"/>
                  <a:gd name="T42" fmla="*/ 96 w 891"/>
                  <a:gd name="T43" fmla="*/ 21 h 893"/>
                  <a:gd name="T44" fmla="*/ 179 w 891"/>
                  <a:gd name="T45" fmla="*/ 105 h 893"/>
                  <a:gd name="T46" fmla="*/ 28 w 891"/>
                  <a:gd name="T47" fmla="*/ 95 h 893"/>
                  <a:gd name="T48" fmla="*/ 8 w 891"/>
                  <a:gd name="T49" fmla="*/ 116 h 893"/>
                  <a:gd name="T50" fmla="*/ 1 w 891"/>
                  <a:gd name="T51" fmla="*/ 188 h 893"/>
                  <a:gd name="T52" fmla="*/ 24 w 891"/>
                  <a:gd name="T53" fmla="*/ 256 h 893"/>
                  <a:gd name="T54" fmla="*/ 76 w 891"/>
                  <a:gd name="T55" fmla="*/ 308 h 893"/>
                  <a:gd name="T56" fmla="*/ 140 w 891"/>
                  <a:gd name="T57" fmla="*/ 331 h 893"/>
                  <a:gd name="T58" fmla="*/ 209 w 891"/>
                  <a:gd name="T59" fmla="*/ 327 h 893"/>
                  <a:gd name="T60" fmla="*/ 179 w 891"/>
                  <a:gd name="T61" fmla="*/ 561 h 893"/>
                  <a:gd name="T62" fmla="*/ 87 w 891"/>
                  <a:gd name="T63" fmla="*/ 580 h 893"/>
                  <a:gd name="T64" fmla="*/ 24 w 891"/>
                  <a:gd name="T65" fmla="*/ 638 h 893"/>
                  <a:gd name="T66" fmla="*/ 1 w 891"/>
                  <a:gd name="T67" fmla="*/ 707 h 893"/>
                  <a:gd name="T68" fmla="*/ 8 w 891"/>
                  <a:gd name="T69" fmla="*/ 778 h 893"/>
                  <a:gd name="T70" fmla="*/ 28 w 891"/>
                  <a:gd name="T71" fmla="*/ 800 h 893"/>
                  <a:gd name="T72" fmla="*/ 179 w 891"/>
                  <a:gd name="T73" fmla="*/ 786 h 893"/>
                  <a:gd name="T74" fmla="*/ 96 w 891"/>
                  <a:gd name="T75" fmla="*/ 871 h 893"/>
                  <a:gd name="T76" fmla="*/ 152 w 891"/>
                  <a:gd name="T77" fmla="*/ 892 h 893"/>
                  <a:gd name="T78" fmla="*/ 231 w 891"/>
                  <a:gd name="T79" fmla="*/ 879 h 893"/>
                  <a:gd name="T80" fmla="*/ 299 w 891"/>
                  <a:gd name="T81" fmla="*/ 825 h 893"/>
                  <a:gd name="T82" fmla="*/ 328 w 891"/>
                  <a:gd name="T83" fmla="*/ 763 h 893"/>
                  <a:gd name="T84" fmla="*/ 328 w 891"/>
                  <a:gd name="T85" fmla="*/ 694 h 893"/>
                  <a:gd name="T86" fmla="*/ 563 w 891"/>
                  <a:gd name="T87" fmla="*/ 694 h 893"/>
                  <a:gd name="T88" fmla="*/ 564 w 891"/>
                  <a:gd name="T89" fmla="*/ 762 h 893"/>
                  <a:gd name="T90" fmla="*/ 592 w 891"/>
                  <a:gd name="T91" fmla="*/ 825 h 893"/>
                  <a:gd name="T92" fmla="*/ 662 w 891"/>
                  <a:gd name="T93" fmla="*/ 879 h 893"/>
                  <a:gd name="T94" fmla="*/ 758 w 891"/>
                  <a:gd name="T95" fmla="*/ 889 h 893"/>
                  <a:gd name="T96" fmla="*/ 799 w 891"/>
                  <a:gd name="T97" fmla="*/ 867 h 893"/>
                  <a:gd name="T98" fmla="*/ 718 w 891"/>
                  <a:gd name="T99" fmla="*/ 717 h 893"/>
                  <a:gd name="T100" fmla="*/ 866 w 891"/>
                  <a:gd name="T101" fmla="*/ 800 h 893"/>
                  <a:gd name="T102" fmla="*/ 886 w 891"/>
                  <a:gd name="T103" fmla="*/ 767 h 893"/>
                  <a:gd name="T104" fmla="*/ 889 w 891"/>
                  <a:gd name="T105" fmla="*/ 695 h 893"/>
                  <a:gd name="T106" fmla="*/ 859 w 891"/>
                  <a:gd name="T107" fmla="*/ 628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1" h="893">
                    <a:moveTo>
                      <a:pt x="843" y="608"/>
                    </a:moveTo>
                    <a:lnTo>
                      <a:pt x="834" y="600"/>
                    </a:lnTo>
                    <a:lnTo>
                      <a:pt x="825" y="593"/>
                    </a:lnTo>
                    <a:lnTo>
                      <a:pt x="815" y="586"/>
                    </a:lnTo>
                    <a:lnTo>
                      <a:pt x="805" y="580"/>
                    </a:lnTo>
                    <a:lnTo>
                      <a:pt x="795" y="575"/>
                    </a:lnTo>
                    <a:lnTo>
                      <a:pt x="784" y="571"/>
                    </a:lnTo>
                    <a:lnTo>
                      <a:pt x="773" y="567"/>
                    </a:lnTo>
                    <a:lnTo>
                      <a:pt x="762" y="564"/>
                    </a:lnTo>
                    <a:lnTo>
                      <a:pt x="751" y="562"/>
                    </a:lnTo>
                    <a:lnTo>
                      <a:pt x="739" y="560"/>
                    </a:lnTo>
                    <a:lnTo>
                      <a:pt x="727" y="560"/>
                    </a:lnTo>
                    <a:lnTo>
                      <a:pt x="717" y="560"/>
                    </a:lnTo>
                    <a:lnTo>
                      <a:pt x="705" y="561"/>
                    </a:lnTo>
                    <a:lnTo>
                      <a:pt x="693" y="563"/>
                    </a:lnTo>
                    <a:lnTo>
                      <a:pt x="681" y="566"/>
                    </a:lnTo>
                    <a:lnTo>
                      <a:pt x="671" y="570"/>
                    </a:lnTo>
                    <a:lnTo>
                      <a:pt x="546" y="446"/>
                    </a:lnTo>
                    <a:lnTo>
                      <a:pt x="671" y="323"/>
                    </a:lnTo>
                    <a:lnTo>
                      <a:pt x="683" y="327"/>
                    </a:lnTo>
                    <a:lnTo>
                      <a:pt x="697" y="329"/>
                    </a:lnTo>
                    <a:lnTo>
                      <a:pt x="711" y="331"/>
                    </a:lnTo>
                    <a:lnTo>
                      <a:pt x="725" y="331"/>
                    </a:lnTo>
                    <a:lnTo>
                      <a:pt x="742" y="331"/>
                    </a:lnTo>
                    <a:lnTo>
                      <a:pt x="758" y="329"/>
                    </a:lnTo>
                    <a:lnTo>
                      <a:pt x="774" y="325"/>
                    </a:lnTo>
                    <a:lnTo>
                      <a:pt x="789" y="319"/>
                    </a:lnTo>
                    <a:lnTo>
                      <a:pt x="803" y="313"/>
                    </a:lnTo>
                    <a:lnTo>
                      <a:pt x="817" y="304"/>
                    </a:lnTo>
                    <a:lnTo>
                      <a:pt x="831" y="295"/>
                    </a:lnTo>
                    <a:lnTo>
                      <a:pt x="843" y="284"/>
                    </a:lnTo>
                    <a:lnTo>
                      <a:pt x="851" y="275"/>
                    </a:lnTo>
                    <a:lnTo>
                      <a:pt x="859" y="265"/>
                    </a:lnTo>
                    <a:lnTo>
                      <a:pt x="866" y="254"/>
                    </a:lnTo>
                    <a:lnTo>
                      <a:pt x="873" y="243"/>
                    </a:lnTo>
                    <a:lnTo>
                      <a:pt x="877" y="233"/>
                    </a:lnTo>
                    <a:lnTo>
                      <a:pt x="882" y="221"/>
                    </a:lnTo>
                    <a:lnTo>
                      <a:pt x="886" y="210"/>
                    </a:lnTo>
                    <a:lnTo>
                      <a:pt x="889" y="199"/>
                    </a:lnTo>
                    <a:lnTo>
                      <a:pt x="890" y="187"/>
                    </a:lnTo>
                    <a:lnTo>
                      <a:pt x="891" y="175"/>
                    </a:lnTo>
                    <a:lnTo>
                      <a:pt x="891" y="163"/>
                    </a:lnTo>
                    <a:lnTo>
                      <a:pt x="891" y="151"/>
                    </a:lnTo>
                    <a:lnTo>
                      <a:pt x="889" y="140"/>
                    </a:lnTo>
                    <a:lnTo>
                      <a:pt x="886" y="128"/>
                    </a:lnTo>
                    <a:lnTo>
                      <a:pt x="882" y="116"/>
                    </a:lnTo>
                    <a:lnTo>
                      <a:pt x="878" y="104"/>
                    </a:lnTo>
                    <a:lnTo>
                      <a:pt x="876" y="101"/>
                    </a:lnTo>
                    <a:lnTo>
                      <a:pt x="874" y="98"/>
                    </a:lnTo>
                    <a:lnTo>
                      <a:pt x="871" y="96"/>
                    </a:lnTo>
                    <a:lnTo>
                      <a:pt x="866" y="96"/>
                    </a:lnTo>
                    <a:lnTo>
                      <a:pt x="863" y="95"/>
                    </a:lnTo>
                    <a:lnTo>
                      <a:pt x="859" y="96"/>
                    </a:lnTo>
                    <a:lnTo>
                      <a:pt x="856" y="98"/>
                    </a:lnTo>
                    <a:lnTo>
                      <a:pt x="852" y="100"/>
                    </a:lnTo>
                    <a:lnTo>
                      <a:pt x="785" y="179"/>
                    </a:lnTo>
                    <a:lnTo>
                      <a:pt x="718" y="179"/>
                    </a:lnTo>
                    <a:lnTo>
                      <a:pt x="718" y="105"/>
                    </a:lnTo>
                    <a:lnTo>
                      <a:pt x="795" y="38"/>
                    </a:lnTo>
                    <a:lnTo>
                      <a:pt x="797" y="36"/>
                    </a:lnTo>
                    <a:lnTo>
                      <a:pt x="799" y="33"/>
                    </a:lnTo>
                    <a:lnTo>
                      <a:pt x="799" y="28"/>
                    </a:lnTo>
                    <a:lnTo>
                      <a:pt x="799" y="25"/>
                    </a:lnTo>
                    <a:lnTo>
                      <a:pt x="798" y="21"/>
                    </a:lnTo>
                    <a:lnTo>
                      <a:pt x="796" y="18"/>
                    </a:lnTo>
                    <a:lnTo>
                      <a:pt x="794" y="15"/>
                    </a:lnTo>
                    <a:lnTo>
                      <a:pt x="790" y="13"/>
                    </a:lnTo>
                    <a:lnTo>
                      <a:pt x="774" y="7"/>
                    </a:lnTo>
                    <a:lnTo>
                      <a:pt x="758" y="3"/>
                    </a:lnTo>
                    <a:lnTo>
                      <a:pt x="742" y="1"/>
                    </a:lnTo>
                    <a:lnTo>
                      <a:pt x="725" y="0"/>
                    </a:lnTo>
                    <a:lnTo>
                      <a:pt x="709" y="1"/>
                    </a:lnTo>
                    <a:lnTo>
                      <a:pt x="693" y="3"/>
                    </a:lnTo>
                    <a:lnTo>
                      <a:pt x="677" y="7"/>
                    </a:lnTo>
                    <a:lnTo>
                      <a:pt x="662" y="12"/>
                    </a:lnTo>
                    <a:lnTo>
                      <a:pt x="647" y="20"/>
                    </a:lnTo>
                    <a:lnTo>
                      <a:pt x="633" y="28"/>
                    </a:lnTo>
                    <a:lnTo>
                      <a:pt x="620" y="38"/>
                    </a:lnTo>
                    <a:lnTo>
                      <a:pt x="609" y="49"/>
                    </a:lnTo>
                    <a:lnTo>
                      <a:pt x="600" y="57"/>
                    </a:lnTo>
                    <a:lnTo>
                      <a:pt x="592" y="67"/>
                    </a:lnTo>
                    <a:lnTo>
                      <a:pt x="586" y="77"/>
                    </a:lnTo>
                    <a:lnTo>
                      <a:pt x="580" y="86"/>
                    </a:lnTo>
                    <a:lnTo>
                      <a:pt x="574" y="97"/>
                    </a:lnTo>
                    <a:lnTo>
                      <a:pt x="570" y="108"/>
                    </a:lnTo>
                    <a:lnTo>
                      <a:pt x="567" y="118"/>
                    </a:lnTo>
                    <a:lnTo>
                      <a:pt x="564" y="129"/>
                    </a:lnTo>
                    <a:lnTo>
                      <a:pt x="561" y="141"/>
                    </a:lnTo>
                    <a:lnTo>
                      <a:pt x="560" y="153"/>
                    </a:lnTo>
                    <a:lnTo>
                      <a:pt x="559" y="163"/>
                    </a:lnTo>
                    <a:lnTo>
                      <a:pt x="560" y="175"/>
                    </a:lnTo>
                    <a:lnTo>
                      <a:pt x="561" y="187"/>
                    </a:lnTo>
                    <a:lnTo>
                      <a:pt x="563" y="199"/>
                    </a:lnTo>
                    <a:lnTo>
                      <a:pt x="566" y="209"/>
                    </a:lnTo>
                    <a:lnTo>
                      <a:pt x="569" y="221"/>
                    </a:lnTo>
                    <a:lnTo>
                      <a:pt x="446" y="345"/>
                    </a:lnTo>
                    <a:lnTo>
                      <a:pt x="322" y="221"/>
                    </a:lnTo>
                    <a:lnTo>
                      <a:pt x="325" y="209"/>
                    </a:lnTo>
                    <a:lnTo>
                      <a:pt x="328" y="199"/>
                    </a:lnTo>
                    <a:lnTo>
                      <a:pt x="330" y="187"/>
                    </a:lnTo>
                    <a:lnTo>
                      <a:pt x="331" y="175"/>
                    </a:lnTo>
                    <a:lnTo>
                      <a:pt x="331" y="163"/>
                    </a:lnTo>
                    <a:lnTo>
                      <a:pt x="330" y="153"/>
                    </a:lnTo>
                    <a:lnTo>
                      <a:pt x="329" y="141"/>
                    </a:lnTo>
                    <a:lnTo>
                      <a:pt x="327" y="129"/>
                    </a:lnTo>
                    <a:lnTo>
                      <a:pt x="324" y="118"/>
                    </a:lnTo>
                    <a:lnTo>
                      <a:pt x="321" y="108"/>
                    </a:lnTo>
                    <a:lnTo>
                      <a:pt x="316" y="97"/>
                    </a:lnTo>
                    <a:lnTo>
                      <a:pt x="311" y="86"/>
                    </a:lnTo>
                    <a:lnTo>
                      <a:pt x="305" y="77"/>
                    </a:lnTo>
                    <a:lnTo>
                      <a:pt x="298" y="67"/>
                    </a:lnTo>
                    <a:lnTo>
                      <a:pt x="291" y="57"/>
                    </a:lnTo>
                    <a:lnTo>
                      <a:pt x="282" y="49"/>
                    </a:lnTo>
                    <a:lnTo>
                      <a:pt x="274" y="40"/>
                    </a:lnTo>
                    <a:lnTo>
                      <a:pt x="264" y="33"/>
                    </a:lnTo>
                    <a:lnTo>
                      <a:pt x="253" y="25"/>
                    </a:lnTo>
                    <a:lnTo>
                      <a:pt x="243" y="20"/>
                    </a:lnTo>
                    <a:lnTo>
                      <a:pt x="232" y="15"/>
                    </a:lnTo>
                    <a:lnTo>
                      <a:pt x="221" y="10"/>
                    </a:lnTo>
                    <a:lnTo>
                      <a:pt x="209" y="6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1"/>
                    </a:lnTo>
                    <a:lnTo>
                      <a:pt x="162" y="1"/>
                    </a:lnTo>
                    <a:lnTo>
                      <a:pt x="151" y="2"/>
                    </a:lnTo>
                    <a:lnTo>
                      <a:pt x="139" y="3"/>
                    </a:lnTo>
                    <a:lnTo>
                      <a:pt x="127" y="5"/>
                    </a:lnTo>
                    <a:lnTo>
                      <a:pt x="115" y="9"/>
                    </a:lnTo>
                    <a:lnTo>
                      <a:pt x="103" y="13"/>
                    </a:lnTo>
                    <a:lnTo>
                      <a:pt x="100" y="16"/>
                    </a:lnTo>
                    <a:lnTo>
                      <a:pt x="97" y="18"/>
                    </a:lnTo>
                    <a:lnTo>
                      <a:pt x="96" y="21"/>
                    </a:lnTo>
                    <a:lnTo>
                      <a:pt x="95" y="25"/>
                    </a:lnTo>
                    <a:lnTo>
                      <a:pt x="94" y="28"/>
                    </a:lnTo>
                    <a:lnTo>
                      <a:pt x="95" y="33"/>
                    </a:lnTo>
                    <a:lnTo>
                      <a:pt x="97" y="36"/>
                    </a:lnTo>
                    <a:lnTo>
                      <a:pt x="99" y="38"/>
                    </a:lnTo>
                    <a:lnTo>
                      <a:pt x="179" y="105"/>
                    </a:lnTo>
                    <a:lnTo>
                      <a:pt x="179" y="179"/>
                    </a:lnTo>
                    <a:lnTo>
                      <a:pt x="106" y="179"/>
                    </a:lnTo>
                    <a:lnTo>
                      <a:pt x="38" y="100"/>
                    </a:lnTo>
                    <a:lnTo>
                      <a:pt x="35" y="98"/>
                    </a:lnTo>
                    <a:lnTo>
                      <a:pt x="32" y="96"/>
                    </a:lnTo>
                    <a:lnTo>
                      <a:pt x="28" y="95"/>
                    </a:lnTo>
                    <a:lnTo>
                      <a:pt x="24" y="96"/>
                    </a:lnTo>
                    <a:lnTo>
                      <a:pt x="20" y="96"/>
                    </a:lnTo>
                    <a:lnTo>
                      <a:pt x="17" y="98"/>
                    </a:lnTo>
                    <a:lnTo>
                      <a:pt x="15" y="101"/>
                    </a:lnTo>
                    <a:lnTo>
                      <a:pt x="13" y="104"/>
                    </a:lnTo>
                    <a:lnTo>
                      <a:pt x="8" y="116"/>
                    </a:lnTo>
                    <a:lnTo>
                      <a:pt x="5" y="128"/>
                    </a:lnTo>
                    <a:lnTo>
                      <a:pt x="2" y="140"/>
                    </a:lnTo>
                    <a:lnTo>
                      <a:pt x="1" y="151"/>
                    </a:lnTo>
                    <a:lnTo>
                      <a:pt x="0" y="164"/>
                    </a:lnTo>
                    <a:lnTo>
                      <a:pt x="0" y="176"/>
                    </a:lnTo>
                    <a:lnTo>
                      <a:pt x="1" y="188"/>
                    </a:lnTo>
                    <a:lnTo>
                      <a:pt x="3" y="200"/>
                    </a:lnTo>
                    <a:lnTo>
                      <a:pt x="5" y="211"/>
                    </a:lnTo>
                    <a:lnTo>
                      <a:pt x="9" y="223"/>
                    </a:lnTo>
                    <a:lnTo>
                      <a:pt x="14" y="235"/>
                    </a:lnTo>
                    <a:lnTo>
                      <a:pt x="19" y="246"/>
                    </a:lnTo>
                    <a:lnTo>
                      <a:pt x="24" y="256"/>
                    </a:lnTo>
                    <a:lnTo>
                      <a:pt x="32" y="266"/>
                    </a:lnTo>
                    <a:lnTo>
                      <a:pt x="39" y="276"/>
                    </a:lnTo>
                    <a:lnTo>
                      <a:pt x="48" y="285"/>
                    </a:lnTo>
                    <a:lnTo>
                      <a:pt x="56" y="294"/>
                    </a:lnTo>
                    <a:lnTo>
                      <a:pt x="66" y="300"/>
                    </a:lnTo>
                    <a:lnTo>
                      <a:pt x="76" y="308"/>
                    </a:lnTo>
                    <a:lnTo>
                      <a:pt x="85" y="313"/>
                    </a:lnTo>
                    <a:lnTo>
                      <a:pt x="96" y="318"/>
                    </a:lnTo>
                    <a:lnTo>
                      <a:pt x="107" y="323"/>
                    </a:lnTo>
                    <a:lnTo>
                      <a:pt x="117" y="326"/>
                    </a:lnTo>
                    <a:lnTo>
                      <a:pt x="128" y="329"/>
                    </a:lnTo>
                    <a:lnTo>
                      <a:pt x="140" y="331"/>
                    </a:lnTo>
                    <a:lnTo>
                      <a:pt x="152" y="332"/>
                    </a:lnTo>
                    <a:lnTo>
                      <a:pt x="162" y="333"/>
                    </a:lnTo>
                    <a:lnTo>
                      <a:pt x="174" y="332"/>
                    </a:lnTo>
                    <a:lnTo>
                      <a:pt x="186" y="331"/>
                    </a:lnTo>
                    <a:lnTo>
                      <a:pt x="198" y="329"/>
                    </a:lnTo>
                    <a:lnTo>
                      <a:pt x="209" y="327"/>
                    </a:lnTo>
                    <a:lnTo>
                      <a:pt x="220" y="323"/>
                    </a:lnTo>
                    <a:lnTo>
                      <a:pt x="344" y="447"/>
                    </a:lnTo>
                    <a:lnTo>
                      <a:pt x="220" y="570"/>
                    </a:lnTo>
                    <a:lnTo>
                      <a:pt x="207" y="566"/>
                    </a:lnTo>
                    <a:lnTo>
                      <a:pt x="193" y="562"/>
                    </a:lnTo>
                    <a:lnTo>
                      <a:pt x="179" y="561"/>
                    </a:lnTo>
                    <a:lnTo>
                      <a:pt x="166" y="560"/>
                    </a:lnTo>
                    <a:lnTo>
                      <a:pt x="148" y="561"/>
                    </a:lnTo>
                    <a:lnTo>
                      <a:pt x="132" y="563"/>
                    </a:lnTo>
                    <a:lnTo>
                      <a:pt x="117" y="568"/>
                    </a:lnTo>
                    <a:lnTo>
                      <a:pt x="101" y="573"/>
                    </a:lnTo>
                    <a:lnTo>
                      <a:pt x="87" y="580"/>
                    </a:lnTo>
                    <a:lnTo>
                      <a:pt x="74" y="588"/>
                    </a:lnTo>
                    <a:lnTo>
                      <a:pt x="61" y="598"/>
                    </a:lnTo>
                    <a:lnTo>
                      <a:pt x="48" y="608"/>
                    </a:lnTo>
                    <a:lnTo>
                      <a:pt x="39" y="618"/>
                    </a:lnTo>
                    <a:lnTo>
                      <a:pt x="32" y="628"/>
                    </a:lnTo>
                    <a:lnTo>
                      <a:pt x="24" y="638"/>
                    </a:lnTo>
                    <a:lnTo>
                      <a:pt x="19" y="649"/>
                    </a:lnTo>
                    <a:lnTo>
                      <a:pt x="14" y="660"/>
                    </a:lnTo>
                    <a:lnTo>
                      <a:pt x="9" y="671"/>
                    </a:lnTo>
                    <a:lnTo>
                      <a:pt x="5" y="683"/>
                    </a:lnTo>
                    <a:lnTo>
                      <a:pt x="3" y="695"/>
                    </a:lnTo>
                    <a:lnTo>
                      <a:pt x="1" y="707"/>
                    </a:lnTo>
                    <a:lnTo>
                      <a:pt x="0" y="719"/>
                    </a:lnTo>
                    <a:lnTo>
                      <a:pt x="0" y="730"/>
                    </a:lnTo>
                    <a:lnTo>
                      <a:pt x="1" y="743"/>
                    </a:lnTo>
                    <a:lnTo>
                      <a:pt x="2" y="755"/>
                    </a:lnTo>
                    <a:lnTo>
                      <a:pt x="5" y="767"/>
                    </a:lnTo>
                    <a:lnTo>
                      <a:pt x="8" y="778"/>
                    </a:lnTo>
                    <a:lnTo>
                      <a:pt x="13" y="790"/>
                    </a:lnTo>
                    <a:lnTo>
                      <a:pt x="15" y="793"/>
                    </a:lnTo>
                    <a:lnTo>
                      <a:pt x="17" y="797"/>
                    </a:lnTo>
                    <a:lnTo>
                      <a:pt x="20" y="799"/>
                    </a:lnTo>
                    <a:lnTo>
                      <a:pt x="24" y="800"/>
                    </a:lnTo>
                    <a:lnTo>
                      <a:pt x="28" y="800"/>
                    </a:lnTo>
                    <a:lnTo>
                      <a:pt x="32" y="799"/>
                    </a:lnTo>
                    <a:lnTo>
                      <a:pt x="35" y="798"/>
                    </a:lnTo>
                    <a:lnTo>
                      <a:pt x="38" y="796"/>
                    </a:lnTo>
                    <a:lnTo>
                      <a:pt x="106" y="717"/>
                    </a:lnTo>
                    <a:lnTo>
                      <a:pt x="179" y="717"/>
                    </a:lnTo>
                    <a:lnTo>
                      <a:pt x="179" y="786"/>
                    </a:lnTo>
                    <a:lnTo>
                      <a:pt x="99" y="853"/>
                    </a:lnTo>
                    <a:lnTo>
                      <a:pt x="97" y="857"/>
                    </a:lnTo>
                    <a:lnTo>
                      <a:pt x="95" y="860"/>
                    </a:lnTo>
                    <a:lnTo>
                      <a:pt x="94" y="863"/>
                    </a:lnTo>
                    <a:lnTo>
                      <a:pt x="95" y="867"/>
                    </a:lnTo>
                    <a:lnTo>
                      <a:pt x="96" y="871"/>
                    </a:lnTo>
                    <a:lnTo>
                      <a:pt x="97" y="875"/>
                    </a:lnTo>
                    <a:lnTo>
                      <a:pt x="100" y="877"/>
                    </a:lnTo>
                    <a:lnTo>
                      <a:pt x="103" y="879"/>
                    </a:lnTo>
                    <a:lnTo>
                      <a:pt x="120" y="884"/>
                    </a:lnTo>
                    <a:lnTo>
                      <a:pt x="135" y="889"/>
                    </a:lnTo>
                    <a:lnTo>
                      <a:pt x="152" y="892"/>
                    </a:lnTo>
                    <a:lnTo>
                      <a:pt x="168" y="893"/>
                    </a:lnTo>
                    <a:lnTo>
                      <a:pt x="168" y="893"/>
                    </a:lnTo>
                    <a:lnTo>
                      <a:pt x="184" y="892"/>
                    </a:lnTo>
                    <a:lnTo>
                      <a:pt x="200" y="889"/>
                    </a:lnTo>
                    <a:lnTo>
                      <a:pt x="216" y="885"/>
                    </a:lnTo>
                    <a:lnTo>
                      <a:pt x="231" y="879"/>
                    </a:lnTo>
                    <a:lnTo>
                      <a:pt x="245" y="873"/>
                    </a:lnTo>
                    <a:lnTo>
                      <a:pt x="259" y="864"/>
                    </a:lnTo>
                    <a:lnTo>
                      <a:pt x="271" y="854"/>
                    </a:lnTo>
                    <a:lnTo>
                      <a:pt x="284" y="843"/>
                    </a:lnTo>
                    <a:lnTo>
                      <a:pt x="292" y="834"/>
                    </a:lnTo>
                    <a:lnTo>
                      <a:pt x="299" y="825"/>
                    </a:lnTo>
                    <a:lnTo>
                      <a:pt x="306" y="816"/>
                    </a:lnTo>
                    <a:lnTo>
                      <a:pt x="312" y="806"/>
                    </a:lnTo>
                    <a:lnTo>
                      <a:pt x="317" y="796"/>
                    </a:lnTo>
                    <a:lnTo>
                      <a:pt x="322" y="785"/>
                    </a:lnTo>
                    <a:lnTo>
                      <a:pt x="325" y="774"/>
                    </a:lnTo>
                    <a:lnTo>
                      <a:pt x="328" y="763"/>
                    </a:lnTo>
                    <a:lnTo>
                      <a:pt x="330" y="752"/>
                    </a:lnTo>
                    <a:lnTo>
                      <a:pt x="331" y="741"/>
                    </a:lnTo>
                    <a:lnTo>
                      <a:pt x="331" y="729"/>
                    </a:lnTo>
                    <a:lnTo>
                      <a:pt x="331" y="717"/>
                    </a:lnTo>
                    <a:lnTo>
                      <a:pt x="330" y="706"/>
                    </a:lnTo>
                    <a:lnTo>
                      <a:pt x="328" y="694"/>
                    </a:lnTo>
                    <a:lnTo>
                      <a:pt x="325" y="682"/>
                    </a:lnTo>
                    <a:lnTo>
                      <a:pt x="322" y="671"/>
                    </a:lnTo>
                    <a:lnTo>
                      <a:pt x="446" y="547"/>
                    </a:lnTo>
                    <a:lnTo>
                      <a:pt x="569" y="671"/>
                    </a:lnTo>
                    <a:lnTo>
                      <a:pt x="566" y="682"/>
                    </a:lnTo>
                    <a:lnTo>
                      <a:pt x="563" y="694"/>
                    </a:lnTo>
                    <a:lnTo>
                      <a:pt x="561" y="706"/>
                    </a:lnTo>
                    <a:lnTo>
                      <a:pt x="560" y="716"/>
                    </a:lnTo>
                    <a:lnTo>
                      <a:pt x="559" y="728"/>
                    </a:lnTo>
                    <a:lnTo>
                      <a:pt x="560" y="740"/>
                    </a:lnTo>
                    <a:lnTo>
                      <a:pt x="561" y="752"/>
                    </a:lnTo>
                    <a:lnTo>
                      <a:pt x="564" y="762"/>
                    </a:lnTo>
                    <a:lnTo>
                      <a:pt x="567" y="774"/>
                    </a:lnTo>
                    <a:lnTo>
                      <a:pt x="570" y="785"/>
                    </a:lnTo>
                    <a:lnTo>
                      <a:pt x="574" y="796"/>
                    </a:lnTo>
                    <a:lnTo>
                      <a:pt x="580" y="805"/>
                    </a:lnTo>
                    <a:lnTo>
                      <a:pt x="586" y="816"/>
                    </a:lnTo>
                    <a:lnTo>
                      <a:pt x="592" y="825"/>
                    </a:lnTo>
                    <a:lnTo>
                      <a:pt x="600" y="834"/>
                    </a:lnTo>
                    <a:lnTo>
                      <a:pt x="609" y="843"/>
                    </a:lnTo>
                    <a:lnTo>
                      <a:pt x="620" y="854"/>
                    </a:lnTo>
                    <a:lnTo>
                      <a:pt x="634" y="864"/>
                    </a:lnTo>
                    <a:lnTo>
                      <a:pt x="648" y="873"/>
                    </a:lnTo>
                    <a:lnTo>
                      <a:pt x="662" y="879"/>
                    </a:lnTo>
                    <a:lnTo>
                      <a:pt x="678" y="885"/>
                    </a:lnTo>
                    <a:lnTo>
                      <a:pt x="693" y="889"/>
                    </a:lnTo>
                    <a:lnTo>
                      <a:pt x="709" y="892"/>
                    </a:lnTo>
                    <a:lnTo>
                      <a:pt x="725" y="893"/>
                    </a:lnTo>
                    <a:lnTo>
                      <a:pt x="741" y="892"/>
                    </a:lnTo>
                    <a:lnTo>
                      <a:pt x="758" y="889"/>
                    </a:lnTo>
                    <a:lnTo>
                      <a:pt x="774" y="884"/>
                    </a:lnTo>
                    <a:lnTo>
                      <a:pt x="790" y="879"/>
                    </a:lnTo>
                    <a:lnTo>
                      <a:pt x="794" y="877"/>
                    </a:lnTo>
                    <a:lnTo>
                      <a:pt x="796" y="875"/>
                    </a:lnTo>
                    <a:lnTo>
                      <a:pt x="798" y="871"/>
                    </a:lnTo>
                    <a:lnTo>
                      <a:pt x="799" y="867"/>
                    </a:lnTo>
                    <a:lnTo>
                      <a:pt x="799" y="863"/>
                    </a:lnTo>
                    <a:lnTo>
                      <a:pt x="799" y="860"/>
                    </a:lnTo>
                    <a:lnTo>
                      <a:pt x="797" y="857"/>
                    </a:lnTo>
                    <a:lnTo>
                      <a:pt x="795" y="853"/>
                    </a:lnTo>
                    <a:lnTo>
                      <a:pt x="718" y="786"/>
                    </a:lnTo>
                    <a:lnTo>
                      <a:pt x="718" y="717"/>
                    </a:lnTo>
                    <a:lnTo>
                      <a:pt x="785" y="717"/>
                    </a:lnTo>
                    <a:lnTo>
                      <a:pt x="854" y="796"/>
                    </a:lnTo>
                    <a:lnTo>
                      <a:pt x="856" y="798"/>
                    </a:lnTo>
                    <a:lnTo>
                      <a:pt x="859" y="799"/>
                    </a:lnTo>
                    <a:lnTo>
                      <a:pt x="863" y="800"/>
                    </a:lnTo>
                    <a:lnTo>
                      <a:pt x="866" y="800"/>
                    </a:lnTo>
                    <a:lnTo>
                      <a:pt x="871" y="799"/>
                    </a:lnTo>
                    <a:lnTo>
                      <a:pt x="874" y="797"/>
                    </a:lnTo>
                    <a:lnTo>
                      <a:pt x="876" y="793"/>
                    </a:lnTo>
                    <a:lnTo>
                      <a:pt x="878" y="790"/>
                    </a:lnTo>
                    <a:lnTo>
                      <a:pt x="882" y="778"/>
                    </a:lnTo>
                    <a:lnTo>
                      <a:pt x="886" y="767"/>
                    </a:lnTo>
                    <a:lnTo>
                      <a:pt x="889" y="755"/>
                    </a:lnTo>
                    <a:lnTo>
                      <a:pt x="891" y="743"/>
                    </a:lnTo>
                    <a:lnTo>
                      <a:pt x="891" y="730"/>
                    </a:lnTo>
                    <a:lnTo>
                      <a:pt x="891" y="719"/>
                    </a:lnTo>
                    <a:lnTo>
                      <a:pt x="890" y="707"/>
                    </a:lnTo>
                    <a:lnTo>
                      <a:pt x="889" y="695"/>
                    </a:lnTo>
                    <a:lnTo>
                      <a:pt x="886" y="683"/>
                    </a:lnTo>
                    <a:lnTo>
                      <a:pt x="882" y="671"/>
                    </a:lnTo>
                    <a:lnTo>
                      <a:pt x="877" y="660"/>
                    </a:lnTo>
                    <a:lnTo>
                      <a:pt x="872" y="649"/>
                    </a:lnTo>
                    <a:lnTo>
                      <a:pt x="866" y="638"/>
                    </a:lnTo>
                    <a:lnTo>
                      <a:pt x="859" y="628"/>
                    </a:lnTo>
                    <a:lnTo>
                      <a:pt x="851" y="618"/>
                    </a:lnTo>
                    <a:lnTo>
                      <a:pt x="843" y="6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C00000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72766" y="758916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12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949182" y="1121493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17:15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9907" y="3091138"/>
            <a:ext cx="5290443" cy="1128409"/>
            <a:chOff x="557016" y="1905622"/>
            <a:chExt cx="5290443" cy="1128409"/>
          </a:xfrm>
        </p:grpSpPr>
        <p:grpSp>
          <p:nvGrpSpPr>
            <p:cNvPr id="34" name="Group 33"/>
            <p:cNvGrpSpPr/>
            <p:nvPr/>
          </p:nvGrpSpPr>
          <p:grpSpPr>
            <a:xfrm>
              <a:off x="557016" y="1905622"/>
              <a:ext cx="5218889" cy="1128409"/>
              <a:chOff x="724711" y="535021"/>
              <a:chExt cx="5218889" cy="112840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ound Same Side Corner Rectangle 36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006666"/>
                  </a:gs>
                  <a:gs pos="100000">
                    <a:srgbClr val="00999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ight Triangle 37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605151" y="596890"/>
                <a:ext cx="3959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9797"/>
                    </a:solidFill>
                  </a:rPr>
                  <a:t>Closing remarks</a:t>
                </a:r>
                <a:endParaRPr lang="en-US" sz="1600" b="1" dirty="0">
                  <a:solidFill>
                    <a:srgbClr val="009797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81318" y="766576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13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465645" y="2346645"/>
              <a:ext cx="3597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Facilitator. </a:t>
              </a:r>
              <a:endParaRPr lang="en-GB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20736" y="2444327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9797"/>
                  </a:solidFill>
                </a:rPr>
                <a:t>18:00</a:t>
              </a:r>
              <a:endParaRPr lang="en-GB" dirty="0">
                <a:solidFill>
                  <a:srgbClr val="009797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2674F81C-FCDE-48BE-B433-F5AC9661EA67}"/>
                </a:ext>
              </a:extLst>
            </p:cNvPr>
            <p:cNvGrpSpPr/>
            <p:nvPr/>
          </p:nvGrpSpPr>
          <p:grpSpPr>
            <a:xfrm>
              <a:off x="5163040" y="1950918"/>
              <a:ext cx="467148" cy="467148"/>
              <a:chOff x="4319588" y="2492375"/>
              <a:chExt cx="287338" cy="287338"/>
            </a:xfrm>
            <a:solidFill>
              <a:schemeClr val="bg1"/>
            </a:solidFill>
          </p:grpSpPr>
          <p:sp>
            <p:nvSpPr>
              <p:cNvPr id="56" name="Freeform 372">
                <a:extLst>
                  <a:ext uri="{FF2B5EF4-FFF2-40B4-BE49-F238E27FC236}">
                    <a16:creationId xmlns="" xmlns:a16="http://schemas.microsoft.com/office/drawing/2014/main" id="{5F47716D-D6BB-4FA1-A0CA-CFB0A6B37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587625"/>
                <a:ext cx="287338" cy="192088"/>
              </a:xfrm>
              <a:custGeom>
                <a:avLst/>
                <a:gdLst>
                  <a:gd name="T0" fmla="*/ 843 w 904"/>
                  <a:gd name="T1" fmla="*/ 572 h 602"/>
                  <a:gd name="T2" fmla="*/ 843 w 904"/>
                  <a:gd name="T3" fmla="*/ 12 h 602"/>
                  <a:gd name="T4" fmla="*/ 841 w 904"/>
                  <a:gd name="T5" fmla="*/ 7 h 602"/>
                  <a:gd name="T6" fmla="*/ 836 w 904"/>
                  <a:gd name="T7" fmla="*/ 3 h 602"/>
                  <a:gd name="T8" fmla="*/ 831 w 904"/>
                  <a:gd name="T9" fmla="*/ 1 h 602"/>
                  <a:gd name="T10" fmla="*/ 708 w 904"/>
                  <a:gd name="T11" fmla="*/ 0 h 602"/>
                  <a:gd name="T12" fmla="*/ 702 w 904"/>
                  <a:gd name="T13" fmla="*/ 2 h 602"/>
                  <a:gd name="T14" fmla="*/ 697 w 904"/>
                  <a:gd name="T15" fmla="*/ 5 h 602"/>
                  <a:gd name="T16" fmla="*/ 694 w 904"/>
                  <a:gd name="T17" fmla="*/ 9 h 602"/>
                  <a:gd name="T18" fmla="*/ 693 w 904"/>
                  <a:gd name="T19" fmla="*/ 16 h 602"/>
                  <a:gd name="T20" fmla="*/ 632 w 904"/>
                  <a:gd name="T21" fmla="*/ 572 h 602"/>
                  <a:gd name="T22" fmla="*/ 632 w 904"/>
                  <a:gd name="T23" fmla="*/ 283 h 602"/>
                  <a:gd name="T24" fmla="*/ 630 w 904"/>
                  <a:gd name="T25" fmla="*/ 277 h 602"/>
                  <a:gd name="T26" fmla="*/ 626 w 904"/>
                  <a:gd name="T27" fmla="*/ 274 h 602"/>
                  <a:gd name="T28" fmla="*/ 621 w 904"/>
                  <a:gd name="T29" fmla="*/ 271 h 602"/>
                  <a:gd name="T30" fmla="*/ 497 w 904"/>
                  <a:gd name="T31" fmla="*/ 271 h 602"/>
                  <a:gd name="T32" fmla="*/ 491 w 904"/>
                  <a:gd name="T33" fmla="*/ 272 h 602"/>
                  <a:gd name="T34" fmla="*/ 487 w 904"/>
                  <a:gd name="T35" fmla="*/ 275 h 602"/>
                  <a:gd name="T36" fmla="*/ 483 w 904"/>
                  <a:gd name="T37" fmla="*/ 281 h 602"/>
                  <a:gd name="T38" fmla="*/ 482 w 904"/>
                  <a:gd name="T39" fmla="*/ 286 h 602"/>
                  <a:gd name="T40" fmla="*/ 421 w 904"/>
                  <a:gd name="T41" fmla="*/ 572 h 602"/>
                  <a:gd name="T42" fmla="*/ 421 w 904"/>
                  <a:gd name="T43" fmla="*/ 193 h 602"/>
                  <a:gd name="T44" fmla="*/ 419 w 904"/>
                  <a:gd name="T45" fmla="*/ 187 h 602"/>
                  <a:gd name="T46" fmla="*/ 415 w 904"/>
                  <a:gd name="T47" fmla="*/ 183 h 602"/>
                  <a:gd name="T48" fmla="*/ 409 w 904"/>
                  <a:gd name="T49" fmla="*/ 181 h 602"/>
                  <a:gd name="T50" fmla="*/ 286 w 904"/>
                  <a:gd name="T51" fmla="*/ 181 h 602"/>
                  <a:gd name="T52" fmla="*/ 281 w 904"/>
                  <a:gd name="T53" fmla="*/ 182 h 602"/>
                  <a:gd name="T54" fmla="*/ 275 w 904"/>
                  <a:gd name="T55" fmla="*/ 185 h 602"/>
                  <a:gd name="T56" fmla="*/ 272 w 904"/>
                  <a:gd name="T57" fmla="*/ 190 h 602"/>
                  <a:gd name="T58" fmla="*/ 271 w 904"/>
                  <a:gd name="T59" fmla="*/ 196 h 602"/>
                  <a:gd name="T60" fmla="*/ 211 w 904"/>
                  <a:gd name="T61" fmla="*/ 572 h 602"/>
                  <a:gd name="T62" fmla="*/ 211 w 904"/>
                  <a:gd name="T63" fmla="*/ 404 h 602"/>
                  <a:gd name="T64" fmla="*/ 209 w 904"/>
                  <a:gd name="T65" fmla="*/ 399 h 602"/>
                  <a:gd name="T66" fmla="*/ 205 w 904"/>
                  <a:gd name="T67" fmla="*/ 394 h 602"/>
                  <a:gd name="T68" fmla="*/ 199 w 904"/>
                  <a:gd name="T69" fmla="*/ 392 h 602"/>
                  <a:gd name="T70" fmla="*/ 76 w 904"/>
                  <a:gd name="T71" fmla="*/ 391 h 602"/>
                  <a:gd name="T72" fmla="*/ 69 w 904"/>
                  <a:gd name="T73" fmla="*/ 392 h 602"/>
                  <a:gd name="T74" fmla="*/ 65 w 904"/>
                  <a:gd name="T75" fmla="*/ 396 h 602"/>
                  <a:gd name="T76" fmla="*/ 62 w 904"/>
                  <a:gd name="T77" fmla="*/ 401 h 602"/>
                  <a:gd name="T78" fmla="*/ 61 w 904"/>
                  <a:gd name="T79" fmla="*/ 406 h 602"/>
                  <a:gd name="T80" fmla="*/ 15 w 904"/>
                  <a:gd name="T81" fmla="*/ 572 h 602"/>
                  <a:gd name="T82" fmla="*/ 9 w 904"/>
                  <a:gd name="T83" fmla="*/ 573 h 602"/>
                  <a:gd name="T84" fmla="*/ 5 w 904"/>
                  <a:gd name="T85" fmla="*/ 577 h 602"/>
                  <a:gd name="T86" fmla="*/ 2 w 904"/>
                  <a:gd name="T87" fmla="*/ 581 h 602"/>
                  <a:gd name="T88" fmla="*/ 0 w 904"/>
                  <a:gd name="T89" fmla="*/ 587 h 602"/>
                  <a:gd name="T90" fmla="*/ 2 w 904"/>
                  <a:gd name="T91" fmla="*/ 593 h 602"/>
                  <a:gd name="T92" fmla="*/ 5 w 904"/>
                  <a:gd name="T93" fmla="*/ 598 h 602"/>
                  <a:gd name="T94" fmla="*/ 9 w 904"/>
                  <a:gd name="T95" fmla="*/ 601 h 602"/>
                  <a:gd name="T96" fmla="*/ 15 w 904"/>
                  <a:gd name="T97" fmla="*/ 602 h 602"/>
                  <a:gd name="T98" fmla="*/ 196 w 904"/>
                  <a:gd name="T99" fmla="*/ 602 h 602"/>
                  <a:gd name="T100" fmla="*/ 406 w 904"/>
                  <a:gd name="T101" fmla="*/ 602 h 602"/>
                  <a:gd name="T102" fmla="*/ 617 w 904"/>
                  <a:gd name="T103" fmla="*/ 602 h 602"/>
                  <a:gd name="T104" fmla="*/ 828 w 904"/>
                  <a:gd name="T105" fmla="*/ 602 h 602"/>
                  <a:gd name="T106" fmla="*/ 891 w 904"/>
                  <a:gd name="T107" fmla="*/ 602 h 602"/>
                  <a:gd name="T108" fmla="*/ 896 w 904"/>
                  <a:gd name="T109" fmla="*/ 600 h 602"/>
                  <a:gd name="T110" fmla="*/ 901 w 904"/>
                  <a:gd name="T111" fmla="*/ 596 h 602"/>
                  <a:gd name="T112" fmla="*/ 903 w 904"/>
                  <a:gd name="T113" fmla="*/ 591 h 602"/>
                  <a:gd name="T114" fmla="*/ 903 w 904"/>
                  <a:gd name="T115" fmla="*/ 584 h 602"/>
                  <a:gd name="T116" fmla="*/ 901 w 904"/>
                  <a:gd name="T117" fmla="*/ 579 h 602"/>
                  <a:gd name="T118" fmla="*/ 896 w 904"/>
                  <a:gd name="T119" fmla="*/ 575 h 602"/>
                  <a:gd name="T120" fmla="*/ 891 w 904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4" h="602">
                    <a:moveTo>
                      <a:pt x="889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3" y="12"/>
                    </a:lnTo>
                    <a:lnTo>
                      <a:pt x="842" y="9"/>
                    </a:lnTo>
                    <a:lnTo>
                      <a:pt x="841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4" y="2"/>
                    </a:lnTo>
                    <a:lnTo>
                      <a:pt x="831" y="1"/>
                    </a:lnTo>
                    <a:lnTo>
                      <a:pt x="828" y="1"/>
                    </a:lnTo>
                    <a:lnTo>
                      <a:pt x="708" y="0"/>
                    </a:lnTo>
                    <a:lnTo>
                      <a:pt x="704" y="1"/>
                    </a:lnTo>
                    <a:lnTo>
                      <a:pt x="702" y="2"/>
                    </a:lnTo>
                    <a:lnTo>
                      <a:pt x="699" y="3"/>
                    </a:lnTo>
                    <a:lnTo>
                      <a:pt x="697" y="5"/>
                    </a:lnTo>
                    <a:lnTo>
                      <a:pt x="695" y="7"/>
                    </a:lnTo>
                    <a:lnTo>
                      <a:pt x="694" y="9"/>
                    </a:lnTo>
                    <a:lnTo>
                      <a:pt x="693" y="12"/>
                    </a:lnTo>
                    <a:lnTo>
                      <a:pt x="693" y="16"/>
                    </a:lnTo>
                    <a:lnTo>
                      <a:pt x="693" y="572"/>
                    </a:lnTo>
                    <a:lnTo>
                      <a:pt x="632" y="572"/>
                    </a:lnTo>
                    <a:lnTo>
                      <a:pt x="632" y="286"/>
                    </a:lnTo>
                    <a:lnTo>
                      <a:pt x="632" y="283"/>
                    </a:lnTo>
                    <a:lnTo>
                      <a:pt x="631" y="281"/>
                    </a:lnTo>
                    <a:lnTo>
                      <a:pt x="630" y="277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3" y="272"/>
                    </a:lnTo>
                    <a:lnTo>
                      <a:pt x="621" y="271"/>
                    </a:lnTo>
                    <a:lnTo>
                      <a:pt x="617" y="271"/>
                    </a:lnTo>
                    <a:lnTo>
                      <a:pt x="497" y="271"/>
                    </a:lnTo>
                    <a:lnTo>
                      <a:pt x="494" y="271"/>
                    </a:lnTo>
                    <a:lnTo>
                      <a:pt x="491" y="272"/>
                    </a:lnTo>
                    <a:lnTo>
                      <a:pt x="489" y="274"/>
                    </a:lnTo>
                    <a:lnTo>
                      <a:pt x="487" y="275"/>
                    </a:lnTo>
                    <a:lnTo>
                      <a:pt x="484" y="277"/>
                    </a:lnTo>
                    <a:lnTo>
                      <a:pt x="483" y="281"/>
                    </a:lnTo>
                    <a:lnTo>
                      <a:pt x="482" y="283"/>
                    </a:lnTo>
                    <a:lnTo>
                      <a:pt x="482" y="286"/>
                    </a:lnTo>
                    <a:lnTo>
                      <a:pt x="482" y="572"/>
                    </a:lnTo>
                    <a:lnTo>
                      <a:pt x="421" y="572"/>
                    </a:lnTo>
                    <a:lnTo>
                      <a:pt x="421" y="196"/>
                    </a:lnTo>
                    <a:lnTo>
                      <a:pt x="421" y="193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3" y="182"/>
                    </a:lnTo>
                    <a:lnTo>
                      <a:pt x="409" y="181"/>
                    </a:lnTo>
                    <a:lnTo>
                      <a:pt x="406" y="181"/>
                    </a:lnTo>
                    <a:lnTo>
                      <a:pt x="286" y="181"/>
                    </a:lnTo>
                    <a:lnTo>
                      <a:pt x="283" y="181"/>
                    </a:lnTo>
                    <a:lnTo>
                      <a:pt x="281" y="182"/>
                    </a:lnTo>
                    <a:lnTo>
                      <a:pt x="277" y="183"/>
                    </a:lnTo>
                    <a:lnTo>
                      <a:pt x="275" y="185"/>
                    </a:lnTo>
                    <a:lnTo>
                      <a:pt x="273" y="187"/>
                    </a:lnTo>
                    <a:lnTo>
                      <a:pt x="272" y="190"/>
                    </a:lnTo>
                    <a:lnTo>
                      <a:pt x="271" y="193"/>
                    </a:lnTo>
                    <a:lnTo>
                      <a:pt x="271" y="196"/>
                    </a:lnTo>
                    <a:lnTo>
                      <a:pt x="271" y="572"/>
                    </a:lnTo>
                    <a:lnTo>
                      <a:pt x="211" y="572"/>
                    </a:lnTo>
                    <a:lnTo>
                      <a:pt x="211" y="406"/>
                    </a:lnTo>
                    <a:lnTo>
                      <a:pt x="211" y="404"/>
                    </a:lnTo>
                    <a:lnTo>
                      <a:pt x="210" y="401"/>
                    </a:lnTo>
                    <a:lnTo>
                      <a:pt x="209" y="399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3"/>
                    </a:lnTo>
                    <a:lnTo>
                      <a:pt x="199" y="392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2"/>
                    </a:lnTo>
                    <a:lnTo>
                      <a:pt x="69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9"/>
                    </a:lnTo>
                    <a:lnTo>
                      <a:pt x="62" y="401"/>
                    </a:lnTo>
                    <a:lnTo>
                      <a:pt x="61" y="404"/>
                    </a:lnTo>
                    <a:lnTo>
                      <a:pt x="61" y="406"/>
                    </a:lnTo>
                    <a:lnTo>
                      <a:pt x="61" y="572"/>
                    </a:lnTo>
                    <a:lnTo>
                      <a:pt x="15" y="572"/>
                    </a:lnTo>
                    <a:lnTo>
                      <a:pt x="13" y="572"/>
                    </a:lnTo>
                    <a:lnTo>
                      <a:pt x="9" y="573"/>
                    </a:lnTo>
                    <a:lnTo>
                      <a:pt x="7" y="575"/>
                    </a:lnTo>
                    <a:lnTo>
                      <a:pt x="5" y="577"/>
                    </a:lnTo>
                    <a:lnTo>
                      <a:pt x="3" y="579"/>
                    </a:lnTo>
                    <a:lnTo>
                      <a:pt x="2" y="581"/>
                    </a:lnTo>
                    <a:lnTo>
                      <a:pt x="1" y="584"/>
                    </a:lnTo>
                    <a:lnTo>
                      <a:pt x="0" y="587"/>
                    </a:lnTo>
                    <a:lnTo>
                      <a:pt x="1" y="591"/>
                    </a:lnTo>
                    <a:lnTo>
                      <a:pt x="2" y="593"/>
                    </a:lnTo>
                    <a:lnTo>
                      <a:pt x="3" y="596"/>
                    </a:lnTo>
                    <a:lnTo>
                      <a:pt x="5" y="598"/>
                    </a:lnTo>
                    <a:lnTo>
                      <a:pt x="7" y="600"/>
                    </a:lnTo>
                    <a:lnTo>
                      <a:pt x="9" y="601"/>
                    </a:lnTo>
                    <a:lnTo>
                      <a:pt x="13" y="602"/>
                    </a:lnTo>
                    <a:lnTo>
                      <a:pt x="15" y="602"/>
                    </a:lnTo>
                    <a:lnTo>
                      <a:pt x="76" y="602"/>
                    </a:lnTo>
                    <a:lnTo>
                      <a:pt x="196" y="602"/>
                    </a:lnTo>
                    <a:lnTo>
                      <a:pt x="286" y="602"/>
                    </a:lnTo>
                    <a:lnTo>
                      <a:pt x="406" y="602"/>
                    </a:lnTo>
                    <a:lnTo>
                      <a:pt x="497" y="602"/>
                    </a:lnTo>
                    <a:lnTo>
                      <a:pt x="617" y="602"/>
                    </a:lnTo>
                    <a:lnTo>
                      <a:pt x="708" y="602"/>
                    </a:lnTo>
                    <a:lnTo>
                      <a:pt x="828" y="602"/>
                    </a:lnTo>
                    <a:lnTo>
                      <a:pt x="889" y="602"/>
                    </a:lnTo>
                    <a:lnTo>
                      <a:pt x="891" y="602"/>
                    </a:lnTo>
                    <a:lnTo>
                      <a:pt x="894" y="601"/>
                    </a:lnTo>
                    <a:lnTo>
                      <a:pt x="896" y="600"/>
                    </a:lnTo>
                    <a:lnTo>
                      <a:pt x="898" y="598"/>
                    </a:lnTo>
                    <a:lnTo>
                      <a:pt x="901" y="596"/>
                    </a:lnTo>
                    <a:lnTo>
                      <a:pt x="902" y="593"/>
                    </a:lnTo>
                    <a:lnTo>
                      <a:pt x="903" y="591"/>
                    </a:lnTo>
                    <a:lnTo>
                      <a:pt x="904" y="587"/>
                    </a:lnTo>
                    <a:lnTo>
                      <a:pt x="903" y="584"/>
                    </a:lnTo>
                    <a:lnTo>
                      <a:pt x="902" y="581"/>
                    </a:lnTo>
                    <a:lnTo>
                      <a:pt x="901" y="579"/>
                    </a:lnTo>
                    <a:lnTo>
                      <a:pt x="898" y="577"/>
                    </a:lnTo>
                    <a:lnTo>
                      <a:pt x="896" y="575"/>
                    </a:lnTo>
                    <a:lnTo>
                      <a:pt x="894" y="573"/>
                    </a:lnTo>
                    <a:lnTo>
                      <a:pt x="891" y="572"/>
                    </a:lnTo>
                    <a:lnTo>
                      <a:pt x="889" y="572"/>
                    </a:lnTo>
                    <a:close/>
                  </a:path>
                </a:pathLst>
              </a:custGeom>
              <a:grpFill/>
              <a:ln w="9525">
                <a:solidFill>
                  <a:srgbClr val="00979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373">
                <a:extLst>
                  <a:ext uri="{FF2B5EF4-FFF2-40B4-BE49-F238E27FC236}">
                    <a16:creationId xmlns="" xmlns:a16="http://schemas.microsoft.com/office/drawing/2014/main" id="{3F13838D-42D1-471A-8F29-206F8DAD9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38" y="2492375"/>
                <a:ext cx="252413" cy="157163"/>
              </a:xfrm>
              <a:custGeom>
                <a:avLst/>
                <a:gdLst>
                  <a:gd name="T0" fmla="*/ 77 w 797"/>
                  <a:gd name="T1" fmla="*/ 494 h 497"/>
                  <a:gd name="T2" fmla="*/ 97 w 797"/>
                  <a:gd name="T3" fmla="*/ 483 h 497"/>
                  <a:gd name="T4" fmla="*/ 112 w 797"/>
                  <a:gd name="T5" fmla="*/ 466 h 497"/>
                  <a:gd name="T6" fmla="*/ 120 w 797"/>
                  <a:gd name="T7" fmla="*/ 443 h 497"/>
                  <a:gd name="T8" fmla="*/ 116 w 797"/>
                  <a:gd name="T9" fmla="*/ 416 h 497"/>
                  <a:gd name="T10" fmla="*/ 267 w 797"/>
                  <a:gd name="T11" fmla="*/ 298 h 497"/>
                  <a:gd name="T12" fmla="*/ 300 w 797"/>
                  <a:gd name="T13" fmla="*/ 299 h 497"/>
                  <a:gd name="T14" fmla="*/ 325 w 797"/>
                  <a:gd name="T15" fmla="*/ 287 h 497"/>
                  <a:gd name="T16" fmla="*/ 451 w 797"/>
                  <a:gd name="T17" fmla="*/ 327 h 497"/>
                  <a:gd name="T18" fmla="*/ 454 w 797"/>
                  <a:gd name="T19" fmla="*/ 349 h 497"/>
                  <a:gd name="T20" fmla="*/ 464 w 797"/>
                  <a:gd name="T21" fmla="*/ 369 h 497"/>
                  <a:gd name="T22" fmla="*/ 482 w 797"/>
                  <a:gd name="T23" fmla="*/ 384 h 497"/>
                  <a:gd name="T24" fmla="*/ 505 w 797"/>
                  <a:gd name="T25" fmla="*/ 391 h 497"/>
                  <a:gd name="T26" fmla="*/ 529 w 797"/>
                  <a:gd name="T27" fmla="*/ 389 h 497"/>
                  <a:gd name="T28" fmla="*/ 550 w 797"/>
                  <a:gd name="T29" fmla="*/ 378 h 497"/>
                  <a:gd name="T30" fmla="*/ 564 w 797"/>
                  <a:gd name="T31" fmla="*/ 360 h 497"/>
                  <a:gd name="T32" fmla="*/ 571 w 797"/>
                  <a:gd name="T33" fmla="*/ 337 h 497"/>
                  <a:gd name="T34" fmla="*/ 565 w 797"/>
                  <a:gd name="T35" fmla="*/ 304 h 497"/>
                  <a:gd name="T36" fmla="*/ 724 w 797"/>
                  <a:gd name="T37" fmla="*/ 119 h 497"/>
                  <a:gd name="T38" fmla="*/ 750 w 797"/>
                  <a:gd name="T39" fmla="*/ 119 h 497"/>
                  <a:gd name="T40" fmla="*/ 771 w 797"/>
                  <a:gd name="T41" fmla="*/ 110 h 497"/>
                  <a:gd name="T42" fmla="*/ 787 w 797"/>
                  <a:gd name="T43" fmla="*/ 94 h 497"/>
                  <a:gd name="T44" fmla="*/ 796 w 797"/>
                  <a:gd name="T45" fmla="*/ 72 h 497"/>
                  <a:gd name="T46" fmla="*/ 796 w 797"/>
                  <a:gd name="T47" fmla="*/ 48 h 497"/>
                  <a:gd name="T48" fmla="*/ 787 w 797"/>
                  <a:gd name="T49" fmla="*/ 27 h 497"/>
                  <a:gd name="T50" fmla="*/ 771 w 797"/>
                  <a:gd name="T51" fmla="*/ 10 h 497"/>
                  <a:gd name="T52" fmla="*/ 750 w 797"/>
                  <a:gd name="T53" fmla="*/ 1 h 497"/>
                  <a:gd name="T54" fmla="*/ 725 w 797"/>
                  <a:gd name="T55" fmla="*/ 1 h 497"/>
                  <a:gd name="T56" fmla="*/ 703 w 797"/>
                  <a:gd name="T57" fmla="*/ 10 h 497"/>
                  <a:gd name="T58" fmla="*/ 687 w 797"/>
                  <a:gd name="T59" fmla="*/ 27 h 497"/>
                  <a:gd name="T60" fmla="*/ 678 w 797"/>
                  <a:gd name="T61" fmla="*/ 48 h 497"/>
                  <a:gd name="T62" fmla="*/ 680 w 797"/>
                  <a:gd name="T63" fmla="*/ 79 h 497"/>
                  <a:gd name="T64" fmla="*/ 531 w 797"/>
                  <a:gd name="T65" fmla="*/ 275 h 497"/>
                  <a:gd name="T66" fmla="*/ 504 w 797"/>
                  <a:gd name="T67" fmla="*/ 272 h 497"/>
                  <a:gd name="T68" fmla="*/ 478 w 797"/>
                  <a:gd name="T69" fmla="*/ 281 h 497"/>
                  <a:gd name="T70" fmla="*/ 345 w 797"/>
                  <a:gd name="T71" fmla="*/ 248 h 497"/>
                  <a:gd name="T72" fmla="*/ 344 w 797"/>
                  <a:gd name="T73" fmla="*/ 229 h 497"/>
                  <a:gd name="T74" fmla="*/ 336 w 797"/>
                  <a:gd name="T75" fmla="*/ 207 h 497"/>
                  <a:gd name="T76" fmla="*/ 319 w 797"/>
                  <a:gd name="T77" fmla="*/ 191 h 497"/>
                  <a:gd name="T78" fmla="*/ 298 w 797"/>
                  <a:gd name="T79" fmla="*/ 181 h 497"/>
                  <a:gd name="T80" fmla="*/ 273 w 797"/>
                  <a:gd name="T81" fmla="*/ 181 h 497"/>
                  <a:gd name="T82" fmla="*/ 252 w 797"/>
                  <a:gd name="T83" fmla="*/ 191 h 497"/>
                  <a:gd name="T84" fmla="*/ 236 w 797"/>
                  <a:gd name="T85" fmla="*/ 207 h 497"/>
                  <a:gd name="T86" fmla="*/ 226 w 797"/>
                  <a:gd name="T87" fmla="*/ 229 h 497"/>
                  <a:gd name="T88" fmla="*/ 227 w 797"/>
                  <a:gd name="T89" fmla="*/ 254 h 497"/>
                  <a:gd name="T90" fmla="*/ 86 w 797"/>
                  <a:gd name="T91" fmla="*/ 382 h 497"/>
                  <a:gd name="T92" fmla="*/ 53 w 797"/>
                  <a:gd name="T93" fmla="*/ 377 h 497"/>
                  <a:gd name="T94" fmla="*/ 31 w 797"/>
                  <a:gd name="T95" fmla="*/ 383 h 497"/>
                  <a:gd name="T96" fmla="*/ 13 w 797"/>
                  <a:gd name="T97" fmla="*/ 398 h 497"/>
                  <a:gd name="T98" fmla="*/ 2 w 797"/>
                  <a:gd name="T99" fmla="*/ 419 h 497"/>
                  <a:gd name="T100" fmla="*/ 0 w 797"/>
                  <a:gd name="T101" fmla="*/ 443 h 497"/>
                  <a:gd name="T102" fmla="*/ 6 w 797"/>
                  <a:gd name="T103" fmla="*/ 466 h 497"/>
                  <a:gd name="T104" fmla="*/ 21 w 797"/>
                  <a:gd name="T105" fmla="*/ 483 h 497"/>
                  <a:gd name="T106" fmla="*/ 42 w 797"/>
                  <a:gd name="T107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7" h="497">
                    <a:moveTo>
                      <a:pt x="60" y="497"/>
                    </a:moveTo>
                    <a:lnTo>
                      <a:pt x="65" y="497"/>
                    </a:lnTo>
                    <a:lnTo>
                      <a:pt x="72" y="496"/>
                    </a:lnTo>
                    <a:lnTo>
                      <a:pt x="77" y="494"/>
                    </a:lnTo>
                    <a:lnTo>
                      <a:pt x="83" y="493"/>
                    </a:lnTo>
                    <a:lnTo>
                      <a:pt x="89" y="489"/>
                    </a:lnTo>
                    <a:lnTo>
                      <a:pt x="93" y="486"/>
                    </a:lnTo>
                    <a:lnTo>
                      <a:pt x="97" y="483"/>
                    </a:lnTo>
                    <a:lnTo>
                      <a:pt x="102" y="480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2" y="466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9"/>
                    </a:lnTo>
                    <a:lnTo>
                      <a:pt x="120" y="443"/>
                    </a:lnTo>
                    <a:lnTo>
                      <a:pt x="120" y="437"/>
                    </a:lnTo>
                    <a:lnTo>
                      <a:pt x="119" y="429"/>
                    </a:lnTo>
                    <a:lnTo>
                      <a:pt x="118" y="423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0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7" y="301"/>
                    </a:lnTo>
                    <a:lnTo>
                      <a:pt x="285" y="302"/>
                    </a:lnTo>
                    <a:lnTo>
                      <a:pt x="293" y="301"/>
                    </a:lnTo>
                    <a:lnTo>
                      <a:pt x="300" y="299"/>
                    </a:lnTo>
                    <a:lnTo>
                      <a:pt x="307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7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2"/>
                    </a:lnTo>
                    <a:lnTo>
                      <a:pt x="451" y="337"/>
                    </a:lnTo>
                    <a:lnTo>
                      <a:pt x="452" y="343"/>
                    </a:lnTo>
                    <a:lnTo>
                      <a:pt x="454" y="349"/>
                    </a:lnTo>
                    <a:lnTo>
                      <a:pt x="456" y="354"/>
                    </a:lnTo>
                    <a:lnTo>
                      <a:pt x="458" y="360"/>
                    </a:lnTo>
                    <a:lnTo>
                      <a:pt x="461" y="365"/>
                    </a:lnTo>
                    <a:lnTo>
                      <a:pt x="464" y="369"/>
                    </a:lnTo>
                    <a:lnTo>
                      <a:pt x="469" y="374"/>
                    </a:lnTo>
                    <a:lnTo>
                      <a:pt x="473" y="378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8" y="386"/>
                    </a:lnTo>
                    <a:lnTo>
                      <a:pt x="493" y="389"/>
                    </a:lnTo>
                    <a:lnTo>
                      <a:pt x="499" y="391"/>
                    </a:lnTo>
                    <a:lnTo>
                      <a:pt x="505" y="391"/>
                    </a:lnTo>
                    <a:lnTo>
                      <a:pt x="511" y="392"/>
                    </a:lnTo>
                    <a:lnTo>
                      <a:pt x="518" y="391"/>
                    </a:lnTo>
                    <a:lnTo>
                      <a:pt x="523" y="391"/>
                    </a:lnTo>
                    <a:lnTo>
                      <a:pt x="529" y="389"/>
                    </a:lnTo>
                    <a:lnTo>
                      <a:pt x="535" y="386"/>
                    </a:lnTo>
                    <a:lnTo>
                      <a:pt x="540" y="384"/>
                    </a:lnTo>
                    <a:lnTo>
                      <a:pt x="545" y="381"/>
                    </a:lnTo>
                    <a:lnTo>
                      <a:pt x="550" y="378"/>
                    </a:lnTo>
                    <a:lnTo>
                      <a:pt x="553" y="374"/>
                    </a:lnTo>
                    <a:lnTo>
                      <a:pt x="558" y="369"/>
                    </a:lnTo>
                    <a:lnTo>
                      <a:pt x="561" y="365"/>
                    </a:lnTo>
                    <a:lnTo>
                      <a:pt x="564" y="360"/>
                    </a:lnTo>
                    <a:lnTo>
                      <a:pt x="567" y="354"/>
                    </a:lnTo>
                    <a:lnTo>
                      <a:pt x="568" y="349"/>
                    </a:lnTo>
                    <a:lnTo>
                      <a:pt x="570" y="343"/>
                    </a:lnTo>
                    <a:lnTo>
                      <a:pt x="571" y="337"/>
                    </a:lnTo>
                    <a:lnTo>
                      <a:pt x="571" y="332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60" y="296"/>
                    </a:lnTo>
                    <a:lnTo>
                      <a:pt x="711" y="114"/>
                    </a:lnTo>
                    <a:lnTo>
                      <a:pt x="717" y="117"/>
                    </a:lnTo>
                    <a:lnTo>
                      <a:pt x="724" y="119"/>
                    </a:lnTo>
                    <a:lnTo>
                      <a:pt x="730" y="120"/>
                    </a:lnTo>
                    <a:lnTo>
                      <a:pt x="737" y="120"/>
                    </a:lnTo>
                    <a:lnTo>
                      <a:pt x="743" y="120"/>
                    </a:lnTo>
                    <a:lnTo>
                      <a:pt x="750" y="119"/>
                    </a:lnTo>
                    <a:lnTo>
                      <a:pt x="755" y="118"/>
                    </a:lnTo>
                    <a:lnTo>
                      <a:pt x="760" y="116"/>
                    </a:lnTo>
                    <a:lnTo>
                      <a:pt x="766" y="113"/>
                    </a:lnTo>
                    <a:lnTo>
                      <a:pt x="771" y="110"/>
                    </a:lnTo>
                    <a:lnTo>
                      <a:pt x="775" y="106"/>
                    </a:lnTo>
                    <a:lnTo>
                      <a:pt x="780" y="103"/>
                    </a:lnTo>
                    <a:lnTo>
                      <a:pt x="784" y="99"/>
                    </a:lnTo>
                    <a:lnTo>
                      <a:pt x="787" y="94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5" y="79"/>
                    </a:lnTo>
                    <a:lnTo>
                      <a:pt x="796" y="72"/>
                    </a:lnTo>
                    <a:lnTo>
                      <a:pt x="797" y="67"/>
                    </a:lnTo>
                    <a:lnTo>
                      <a:pt x="797" y="60"/>
                    </a:lnTo>
                    <a:lnTo>
                      <a:pt x="797" y="54"/>
                    </a:lnTo>
                    <a:lnTo>
                      <a:pt x="796" y="48"/>
                    </a:lnTo>
                    <a:lnTo>
                      <a:pt x="795" y="42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7" y="27"/>
                    </a:lnTo>
                    <a:lnTo>
                      <a:pt x="784" y="22"/>
                    </a:lnTo>
                    <a:lnTo>
                      <a:pt x="780" y="17"/>
                    </a:lnTo>
                    <a:lnTo>
                      <a:pt x="775" y="14"/>
                    </a:lnTo>
                    <a:lnTo>
                      <a:pt x="771" y="10"/>
                    </a:lnTo>
                    <a:lnTo>
                      <a:pt x="766" y="8"/>
                    </a:lnTo>
                    <a:lnTo>
                      <a:pt x="760" y="5"/>
                    </a:lnTo>
                    <a:lnTo>
                      <a:pt x="755" y="2"/>
                    </a:lnTo>
                    <a:lnTo>
                      <a:pt x="750" y="1"/>
                    </a:lnTo>
                    <a:lnTo>
                      <a:pt x="743" y="0"/>
                    </a:lnTo>
                    <a:lnTo>
                      <a:pt x="737" y="0"/>
                    </a:lnTo>
                    <a:lnTo>
                      <a:pt x="731" y="0"/>
                    </a:lnTo>
                    <a:lnTo>
                      <a:pt x="725" y="1"/>
                    </a:lnTo>
                    <a:lnTo>
                      <a:pt x="719" y="2"/>
                    </a:lnTo>
                    <a:lnTo>
                      <a:pt x="713" y="5"/>
                    </a:lnTo>
                    <a:lnTo>
                      <a:pt x="709" y="8"/>
                    </a:lnTo>
                    <a:lnTo>
                      <a:pt x="703" y="10"/>
                    </a:lnTo>
                    <a:lnTo>
                      <a:pt x="699" y="14"/>
                    </a:lnTo>
                    <a:lnTo>
                      <a:pt x="695" y="17"/>
                    </a:lnTo>
                    <a:lnTo>
                      <a:pt x="691" y="22"/>
                    </a:lnTo>
                    <a:lnTo>
                      <a:pt x="687" y="27"/>
                    </a:lnTo>
                    <a:lnTo>
                      <a:pt x="684" y="31"/>
                    </a:lnTo>
                    <a:lnTo>
                      <a:pt x="682" y="37"/>
                    </a:lnTo>
                    <a:lnTo>
                      <a:pt x="680" y="42"/>
                    </a:lnTo>
                    <a:lnTo>
                      <a:pt x="678" y="48"/>
                    </a:lnTo>
                    <a:lnTo>
                      <a:pt x="677" y="54"/>
                    </a:lnTo>
                    <a:lnTo>
                      <a:pt x="677" y="60"/>
                    </a:lnTo>
                    <a:lnTo>
                      <a:pt x="678" y="70"/>
                    </a:lnTo>
                    <a:lnTo>
                      <a:pt x="680" y="79"/>
                    </a:lnTo>
                    <a:lnTo>
                      <a:pt x="683" y="87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1" y="275"/>
                    </a:lnTo>
                    <a:lnTo>
                      <a:pt x="524" y="273"/>
                    </a:lnTo>
                    <a:lnTo>
                      <a:pt x="518" y="272"/>
                    </a:lnTo>
                    <a:lnTo>
                      <a:pt x="511" y="271"/>
                    </a:lnTo>
                    <a:lnTo>
                      <a:pt x="504" y="272"/>
                    </a:lnTo>
                    <a:lnTo>
                      <a:pt x="496" y="273"/>
                    </a:lnTo>
                    <a:lnTo>
                      <a:pt x="490" y="275"/>
                    </a:lnTo>
                    <a:lnTo>
                      <a:pt x="484" y="278"/>
                    </a:lnTo>
                    <a:lnTo>
                      <a:pt x="478" y="281"/>
                    </a:lnTo>
                    <a:lnTo>
                      <a:pt x="472" y="286"/>
                    </a:lnTo>
                    <a:lnTo>
                      <a:pt x="467" y="291"/>
                    </a:lnTo>
                    <a:lnTo>
                      <a:pt x="463" y="295"/>
                    </a:lnTo>
                    <a:lnTo>
                      <a:pt x="345" y="248"/>
                    </a:lnTo>
                    <a:lnTo>
                      <a:pt x="345" y="245"/>
                    </a:lnTo>
                    <a:lnTo>
                      <a:pt x="345" y="240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3"/>
                    </a:lnTo>
                    <a:lnTo>
                      <a:pt x="336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1"/>
                    </a:lnTo>
                    <a:lnTo>
                      <a:pt x="292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1"/>
                    </a:lnTo>
                    <a:lnTo>
                      <a:pt x="268" y="184"/>
                    </a:lnTo>
                    <a:lnTo>
                      <a:pt x="262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8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3" y="213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0"/>
                    </a:lnTo>
                    <a:lnTo>
                      <a:pt x="226" y="248"/>
                    </a:lnTo>
                    <a:lnTo>
                      <a:pt x="227" y="254"/>
                    </a:lnTo>
                    <a:lnTo>
                      <a:pt x="229" y="261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2"/>
                    </a:lnTo>
                    <a:lnTo>
                      <a:pt x="78" y="379"/>
                    </a:lnTo>
                    <a:lnTo>
                      <a:pt x="68" y="377"/>
                    </a:lnTo>
                    <a:lnTo>
                      <a:pt x="60" y="377"/>
                    </a:lnTo>
                    <a:lnTo>
                      <a:pt x="53" y="377"/>
                    </a:lnTo>
                    <a:lnTo>
                      <a:pt x="47" y="378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3"/>
                    </a:lnTo>
                    <a:lnTo>
                      <a:pt x="26" y="386"/>
                    </a:lnTo>
                    <a:lnTo>
                      <a:pt x="21" y="391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9" y="402"/>
                    </a:lnTo>
                    <a:lnTo>
                      <a:pt x="6" y="408"/>
                    </a:lnTo>
                    <a:lnTo>
                      <a:pt x="4" y="413"/>
                    </a:lnTo>
                    <a:lnTo>
                      <a:pt x="2" y="419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7"/>
                    </a:lnTo>
                    <a:lnTo>
                      <a:pt x="0" y="443"/>
                    </a:lnTo>
                    <a:lnTo>
                      <a:pt x="1" y="449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6"/>
                    </a:lnTo>
                    <a:lnTo>
                      <a:pt x="9" y="470"/>
                    </a:lnTo>
                    <a:lnTo>
                      <a:pt x="13" y="475"/>
                    </a:lnTo>
                    <a:lnTo>
                      <a:pt x="17" y="480"/>
                    </a:lnTo>
                    <a:lnTo>
                      <a:pt x="21" y="483"/>
                    </a:lnTo>
                    <a:lnTo>
                      <a:pt x="26" y="486"/>
                    </a:lnTo>
                    <a:lnTo>
                      <a:pt x="31" y="489"/>
                    </a:lnTo>
                    <a:lnTo>
                      <a:pt x="36" y="493"/>
                    </a:lnTo>
                    <a:lnTo>
                      <a:pt x="42" y="494"/>
                    </a:lnTo>
                    <a:lnTo>
                      <a:pt x="47" y="496"/>
                    </a:lnTo>
                    <a:lnTo>
                      <a:pt x="53" y="497"/>
                    </a:lnTo>
                    <a:lnTo>
                      <a:pt x="60" y="497"/>
                    </a:lnTo>
                    <a:close/>
                  </a:path>
                </a:pathLst>
              </a:custGeom>
              <a:grpFill/>
              <a:ln w="9525">
                <a:solidFill>
                  <a:srgbClr val="00979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35083" y="355282"/>
            <a:ext cx="5265015" cy="1128409"/>
            <a:chOff x="6598527" y="5481125"/>
            <a:chExt cx="5265015" cy="1128409"/>
          </a:xfrm>
        </p:grpSpPr>
        <p:grpSp>
          <p:nvGrpSpPr>
            <p:cNvPr id="58" name="Group 57"/>
            <p:cNvGrpSpPr/>
            <p:nvPr/>
          </p:nvGrpSpPr>
          <p:grpSpPr>
            <a:xfrm>
              <a:off x="6598527" y="5481125"/>
              <a:ext cx="5218889" cy="1128409"/>
              <a:chOff x="724711" y="535021"/>
              <a:chExt cx="5218889" cy="112840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284051" y="1352144"/>
                <a:ext cx="4328807" cy="311286"/>
              </a:xfrm>
              <a:prstGeom prst="ellipse">
                <a:avLst/>
              </a:pr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914400" y="535021"/>
                <a:ext cx="5029200" cy="914400"/>
              </a:xfrm>
              <a:prstGeom prst="roundRect">
                <a:avLst>
                  <a:gd name="adj" fmla="val 124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ound Same Side Corner Rectangle 60"/>
              <p:cNvSpPr/>
              <p:nvPr/>
            </p:nvSpPr>
            <p:spPr>
              <a:xfrm rot="5400000">
                <a:off x="834147" y="552045"/>
                <a:ext cx="603115" cy="8219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20000">
                    <a:srgbClr val="336699"/>
                  </a:gs>
                  <a:gs pos="100000">
                    <a:srgbClr val="8FE2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ight Triangle 61"/>
              <p:cNvSpPr/>
              <p:nvPr/>
            </p:nvSpPr>
            <p:spPr>
              <a:xfrm rot="10800000" flipV="1">
                <a:off x="724711" y="535021"/>
                <a:ext cx="257783" cy="126460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82494" y="765039"/>
                <a:ext cx="396000" cy="396000"/>
              </a:xfrm>
              <a:prstGeom prst="ellipse">
                <a:avLst/>
              </a:prstGeom>
              <a:solidFill>
                <a:srgbClr val="33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622223" y="605029"/>
                <a:ext cx="34597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336699"/>
                    </a:solidFill>
                  </a:rPr>
                  <a:t>MTEF Budget </a:t>
                </a:r>
                <a:r>
                  <a:rPr lang="en-US" sz="1600" b="1" dirty="0" err="1">
                    <a:solidFill>
                      <a:srgbClr val="336699"/>
                    </a:solidFill>
                  </a:rPr>
                  <a:t>Prioritisation</a:t>
                </a:r>
                <a:r>
                  <a:rPr lang="en-US" sz="1600" b="1" dirty="0">
                    <a:solidFill>
                      <a:srgbClr val="336699"/>
                    </a:solidFill>
                  </a:rPr>
                  <a:t> Framework and Budget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633339" y="1084554"/>
                <a:ext cx="3489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Acting CFO</a:t>
                </a:r>
                <a:endParaRPr lang="en-GB" sz="1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59784" y="786186"/>
                <a:ext cx="758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11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1036819" y="6023671"/>
              <a:ext cx="82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6699"/>
                  </a:solidFill>
                </a:rPr>
                <a:t>16:30</a:t>
              </a:r>
              <a:endParaRPr lang="en-GB" dirty="0">
                <a:solidFill>
                  <a:srgbClr val="336699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A476047D-FDEE-4925-9BC8-5F48B8AD50D7}"/>
                </a:ext>
              </a:extLst>
            </p:cNvPr>
            <p:cNvGrpSpPr/>
            <p:nvPr/>
          </p:nvGrpSpPr>
          <p:grpSpPr>
            <a:xfrm>
              <a:off x="11167756" y="5566394"/>
              <a:ext cx="480666" cy="413564"/>
              <a:chOff x="4116388" y="2211388"/>
              <a:chExt cx="354012" cy="285750"/>
            </a:xfrm>
            <a:solidFill>
              <a:srgbClr val="141122"/>
            </a:solidFill>
          </p:grpSpPr>
          <p:sp>
            <p:nvSpPr>
              <p:cNvPr id="69" name="Freeform 1192">
                <a:extLst>
                  <a:ext uri="{FF2B5EF4-FFF2-40B4-BE49-F238E27FC236}">
                    <a16:creationId xmlns:a16="http://schemas.microsoft.com/office/drawing/2014/main" xmlns="" id="{5FBF3D8D-AC59-4353-947F-368B3B2EA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2257425"/>
                <a:ext cx="14288" cy="239713"/>
              </a:xfrm>
              <a:custGeom>
                <a:avLst/>
                <a:gdLst>
                  <a:gd name="T0" fmla="*/ 2 w 4"/>
                  <a:gd name="T1" fmla="*/ 64 h 64"/>
                  <a:gd name="T2" fmla="*/ 0 w 4"/>
                  <a:gd name="T3" fmla="*/ 62 h 64"/>
                  <a:gd name="T4" fmla="*/ 0 w 4"/>
                  <a:gd name="T5" fmla="*/ 2 h 64"/>
                  <a:gd name="T6" fmla="*/ 2 w 4"/>
                  <a:gd name="T7" fmla="*/ 0 h 64"/>
                  <a:gd name="T8" fmla="*/ 4 w 4"/>
                  <a:gd name="T9" fmla="*/ 2 h 64"/>
                  <a:gd name="T10" fmla="*/ 4 w 4"/>
                  <a:gd name="T11" fmla="*/ 62 h 64"/>
                  <a:gd name="T12" fmla="*/ 2 w 4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4">
                    <a:moveTo>
                      <a:pt x="2" y="64"/>
                    </a:moveTo>
                    <a:cubicBezTo>
                      <a:pt x="1" y="64"/>
                      <a:pt x="0" y="63"/>
                      <a:pt x="0" y="6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3"/>
                      <a:pt x="3" y="64"/>
                      <a:pt x="2" y="64"/>
                    </a:cubicBezTo>
                    <a:close/>
                  </a:path>
                </a:pathLst>
              </a:custGeom>
              <a:grpFill/>
              <a:ln w="6350">
                <a:solidFill>
                  <a:srgbClr val="0099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  <p:sp>
            <p:nvSpPr>
              <p:cNvPr id="70" name="Freeform 1193">
                <a:extLst>
                  <a:ext uri="{FF2B5EF4-FFF2-40B4-BE49-F238E27FC236}">
                    <a16:creationId xmlns:a16="http://schemas.microsoft.com/office/drawing/2014/main" xmlns="" id="{B38B04DE-6E2D-4BA6-B120-6D6ED2597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275" y="2482850"/>
                <a:ext cx="106363" cy="14288"/>
              </a:xfrm>
              <a:custGeom>
                <a:avLst/>
                <a:gdLst>
                  <a:gd name="T0" fmla="*/ 26 w 28"/>
                  <a:gd name="T1" fmla="*/ 4 h 4"/>
                  <a:gd name="T2" fmla="*/ 2 w 28"/>
                  <a:gd name="T3" fmla="*/ 4 h 4"/>
                  <a:gd name="T4" fmla="*/ 0 w 28"/>
                  <a:gd name="T5" fmla="*/ 2 h 4"/>
                  <a:gd name="T6" fmla="*/ 2 w 28"/>
                  <a:gd name="T7" fmla="*/ 0 h 4"/>
                  <a:gd name="T8" fmla="*/ 26 w 28"/>
                  <a:gd name="T9" fmla="*/ 0 h 4"/>
                  <a:gd name="T10" fmla="*/ 28 w 28"/>
                  <a:gd name="T11" fmla="*/ 2 h 4"/>
                  <a:gd name="T12" fmla="*/ 26 w 2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4">
                    <a:moveTo>
                      <a:pt x="2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1"/>
                      <a:pt x="28" y="2"/>
                    </a:cubicBezTo>
                    <a:cubicBezTo>
                      <a:pt x="28" y="3"/>
                      <a:pt x="27" y="4"/>
                      <a:pt x="26" y="4"/>
                    </a:cubicBezTo>
                    <a:close/>
                  </a:path>
                </a:pathLst>
              </a:custGeom>
              <a:grpFill/>
              <a:ln w="6350">
                <a:solidFill>
                  <a:srgbClr val="0099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  <p:sp>
            <p:nvSpPr>
              <p:cNvPr id="71" name="Freeform 1194">
                <a:extLst>
                  <a:ext uri="{FF2B5EF4-FFF2-40B4-BE49-F238E27FC236}">
                    <a16:creationId xmlns:a16="http://schemas.microsoft.com/office/drawing/2014/main" xmlns="" id="{E82ABD96-CA12-40BB-A606-AC9662D9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388" y="2227263"/>
                <a:ext cx="120650" cy="134938"/>
              </a:xfrm>
              <a:custGeom>
                <a:avLst/>
                <a:gdLst>
                  <a:gd name="T0" fmla="*/ 2 w 32"/>
                  <a:gd name="T1" fmla="*/ 36 h 36"/>
                  <a:gd name="T2" fmla="*/ 1 w 32"/>
                  <a:gd name="T3" fmla="*/ 36 h 36"/>
                  <a:gd name="T4" fmla="*/ 0 w 32"/>
                  <a:gd name="T5" fmla="*/ 33 h 36"/>
                  <a:gd name="T6" fmla="*/ 14 w 32"/>
                  <a:gd name="T7" fmla="*/ 1 h 36"/>
                  <a:gd name="T8" fmla="*/ 16 w 32"/>
                  <a:gd name="T9" fmla="*/ 0 h 36"/>
                  <a:gd name="T10" fmla="*/ 16 w 32"/>
                  <a:gd name="T11" fmla="*/ 0 h 36"/>
                  <a:gd name="T12" fmla="*/ 18 w 32"/>
                  <a:gd name="T13" fmla="*/ 1 h 36"/>
                  <a:gd name="T14" fmla="*/ 31 w 32"/>
                  <a:gd name="T15" fmla="*/ 33 h 36"/>
                  <a:gd name="T16" fmla="*/ 30 w 32"/>
                  <a:gd name="T17" fmla="*/ 36 h 36"/>
                  <a:gd name="T18" fmla="*/ 28 w 32"/>
                  <a:gd name="T19" fmla="*/ 35 h 36"/>
                  <a:gd name="T20" fmla="*/ 16 w 32"/>
                  <a:gd name="T21" fmla="*/ 7 h 36"/>
                  <a:gd name="T22" fmla="*/ 4 w 32"/>
                  <a:gd name="T23" fmla="*/ 35 h 36"/>
                  <a:gd name="T24" fmla="*/ 2 w 32"/>
                  <a:gd name="T2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6">
                    <a:moveTo>
                      <a:pt x="2" y="36"/>
                    </a:moveTo>
                    <a:cubicBezTo>
                      <a:pt x="2" y="36"/>
                      <a:pt x="2" y="36"/>
                      <a:pt x="1" y="36"/>
                    </a:cubicBezTo>
                    <a:cubicBezTo>
                      <a:pt x="0" y="35"/>
                      <a:pt x="0" y="34"/>
                      <a:pt x="0" y="3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4"/>
                      <a:pt x="31" y="35"/>
                      <a:pt x="30" y="36"/>
                    </a:cubicBezTo>
                    <a:cubicBezTo>
                      <a:pt x="29" y="36"/>
                      <a:pt x="28" y="36"/>
                      <a:pt x="28" y="35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6"/>
                      <a:pt x="3" y="36"/>
                      <a:pt x="2" y="36"/>
                    </a:cubicBezTo>
                    <a:close/>
                  </a:path>
                </a:pathLst>
              </a:custGeom>
              <a:grpFill/>
              <a:ln w="6350">
                <a:solidFill>
                  <a:srgbClr val="0099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  <p:sp>
            <p:nvSpPr>
              <p:cNvPr id="72" name="Freeform 1195">
                <a:extLst>
                  <a:ext uri="{FF2B5EF4-FFF2-40B4-BE49-F238E27FC236}">
                    <a16:creationId xmlns:a16="http://schemas.microsoft.com/office/drawing/2014/main" xmlns="" id="{6D9CB07C-9B07-40A9-99AF-79C4DB731A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2211388"/>
                <a:ext cx="58738" cy="60325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8 w 16"/>
                  <a:gd name="T11" fmla="*/ 4 h 16"/>
                  <a:gd name="T12" fmla="*/ 4 w 16"/>
                  <a:gd name="T13" fmla="*/ 8 h 16"/>
                  <a:gd name="T14" fmla="*/ 8 w 16"/>
                  <a:gd name="T15" fmla="*/ 12 h 16"/>
                  <a:gd name="T16" fmla="*/ 12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0"/>
                      <a:pt x="6" y="12"/>
                      <a:pt x="8" y="12"/>
                    </a:cubicBezTo>
                    <a:cubicBezTo>
                      <a:pt x="10" y="12"/>
                      <a:pt x="12" y="10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grpFill/>
              <a:ln w="6350">
                <a:solidFill>
                  <a:srgbClr val="0099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  <p:sp>
            <p:nvSpPr>
              <p:cNvPr id="73" name="Freeform 1196">
                <a:extLst>
                  <a:ext uri="{FF2B5EF4-FFF2-40B4-BE49-F238E27FC236}">
                    <a16:creationId xmlns:a16="http://schemas.microsoft.com/office/drawing/2014/main" xmlns="" id="{0E43310D-5FCB-4A15-9508-9BF03AB7BD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6388" y="2346325"/>
                <a:ext cx="115888" cy="71438"/>
              </a:xfrm>
              <a:custGeom>
                <a:avLst/>
                <a:gdLst>
                  <a:gd name="T0" fmla="*/ 16 w 31"/>
                  <a:gd name="T1" fmla="*/ 19 h 19"/>
                  <a:gd name="T2" fmla="*/ 0 w 31"/>
                  <a:gd name="T3" fmla="*/ 2 h 19"/>
                  <a:gd name="T4" fmla="*/ 2 w 31"/>
                  <a:gd name="T5" fmla="*/ 0 h 19"/>
                  <a:gd name="T6" fmla="*/ 29 w 31"/>
                  <a:gd name="T7" fmla="*/ 0 h 19"/>
                  <a:gd name="T8" fmla="*/ 31 w 31"/>
                  <a:gd name="T9" fmla="*/ 2 h 19"/>
                  <a:gd name="T10" fmla="*/ 16 w 31"/>
                  <a:gd name="T11" fmla="*/ 19 h 19"/>
                  <a:gd name="T12" fmla="*/ 4 w 31"/>
                  <a:gd name="T13" fmla="*/ 4 h 19"/>
                  <a:gd name="T14" fmla="*/ 16 w 31"/>
                  <a:gd name="T15" fmla="*/ 15 h 19"/>
                  <a:gd name="T16" fmla="*/ 27 w 31"/>
                  <a:gd name="T17" fmla="*/ 4 h 19"/>
                  <a:gd name="T18" fmla="*/ 4 w 31"/>
                  <a:gd name="T1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9">
                    <a:moveTo>
                      <a:pt x="16" y="19"/>
                    </a:moveTo>
                    <a:cubicBezTo>
                      <a:pt x="7" y="19"/>
                      <a:pt x="0" y="11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1" y="1"/>
                      <a:pt x="31" y="2"/>
                    </a:cubicBezTo>
                    <a:cubicBezTo>
                      <a:pt x="31" y="11"/>
                      <a:pt x="25" y="19"/>
                      <a:pt x="16" y="19"/>
                    </a:cubicBezTo>
                    <a:close/>
                    <a:moveTo>
                      <a:pt x="4" y="4"/>
                    </a:moveTo>
                    <a:cubicBezTo>
                      <a:pt x="5" y="10"/>
                      <a:pt x="10" y="15"/>
                      <a:pt x="16" y="15"/>
                    </a:cubicBezTo>
                    <a:cubicBezTo>
                      <a:pt x="22" y="15"/>
                      <a:pt x="26" y="10"/>
                      <a:pt x="27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 w="6350">
                <a:solidFill>
                  <a:srgbClr val="0099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  <p:sp>
            <p:nvSpPr>
              <p:cNvPr id="74" name="Freeform 1197">
                <a:extLst>
                  <a:ext uri="{FF2B5EF4-FFF2-40B4-BE49-F238E27FC236}">
                    <a16:creationId xmlns:a16="http://schemas.microsoft.com/office/drawing/2014/main" xmlns="" id="{6B35922F-0D8A-4014-8F5C-DC6691E7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2227263"/>
                <a:ext cx="120650" cy="134938"/>
              </a:xfrm>
              <a:custGeom>
                <a:avLst/>
                <a:gdLst>
                  <a:gd name="T0" fmla="*/ 2 w 32"/>
                  <a:gd name="T1" fmla="*/ 36 h 36"/>
                  <a:gd name="T2" fmla="*/ 2 w 32"/>
                  <a:gd name="T3" fmla="*/ 36 h 36"/>
                  <a:gd name="T4" fmla="*/ 1 w 32"/>
                  <a:gd name="T5" fmla="*/ 33 h 36"/>
                  <a:gd name="T6" fmla="*/ 14 w 32"/>
                  <a:gd name="T7" fmla="*/ 1 h 36"/>
                  <a:gd name="T8" fmla="*/ 16 w 32"/>
                  <a:gd name="T9" fmla="*/ 0 h 36"/>
                  <a:gd name="T10" fmla="*/ 16 w 32"/>
                  <a:gd name="T11" fmla="*/ 0 h 36"/>
                  <a:gd name="T12" fmla="*/ 18 w 32"/>
                  <a:gd name="T13" fmla="*/ 1 h 36"/>
                  <a:gd name="T14" fmla="*/ 32 w 32"/>
                  <a:gd name="T15" fmla="*/ 33 h 36"/>
                  <a:gd name="T16" fmla="*/ 30 w 32"/>
                  <a:gd name="T17" fmla="*/ 36 h 36"/>
                  <a:gd name="T18" fmla="*/ 28 w 32"/>
                  <a:gd name="T19" fmla="*/ 35 h 36"/>
                  <a:gd name="T20" fmla="*/ 16 w 32"/>
                  <a:gd name="T21" fmla="*/ 7 h 36"/>
                  <a:gd name="T22" fmla="*/ 4 w 32"/>
                  <a:gd name="T23" fmla="*/ 35 h 36"/>
                  <a:gd name="T24" fmla="*/ 2 w 32"/>
                  <a:gd name="T2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5"/>
                      <a:pt x="0" y="34"/>
                      <a:pt x="1" y="3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4"/>
                      <a:pt x="31" y="35"/>
                      <a:pt x="30" y="36"/>
                    </a:cubicBezTo>
                    <a:cubicBezTo>
                      <a:pt x="29" y="36"/>
                      <a:pt x="28" y="36"/>
                      <a:pt x="28" y="35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6"/>
                      <a:pt x="3" y="36"/>
                      <a:pt x="2" y="36"/>
                    </a:cubicBezTo>
                    <a:close/>
                  </a:path>
                </a:pathLst>
              </a:custGeom>
              <a:grpFill/>
              <a:ln w="6350">
                <a:solidFill>
                  <a:srgbClr val="0099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  <p:sp>
            <p:nvSpPr>
              <p:cNvPr id="75" name="Freeform 1198">
                <a:extLst>
                  <a:ext uri="{FF2B5EF4-FFF2-40B4-BE49-F238E27FC236}">
                    <a16:creationId xmlns:a16="http://schemas.microsoft.com/office/drawing/2014/main" xmlns="" id="{31A6890C-1E0F-457E-B81A-44CA94871B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9750" y="2346325"/>
                <a:ext cx="120650" cy="71438"/>
              </a:xfrm>
              <a:custGeom>
                <a:avLst/>
                <a:gdLst>
                  <a:gd name="T0" fmla="*/ 16 w 32"/>
                  <a:gd name="T1" fmla="*/ 19 h 19"/>
                  <a:gd name="T2" fmla="*/ 0 w 32"/>
                  <a:gd name="T3" fmla="*/ 2 h 19"/>
                  <a:gd name="T4" fmla="*/ 2 w 32"/>
                  <a:gd name="T5" fmla="*/ 0 h 19"/>
                  <a:gd name="T6" fmla="*/ 30 w 32"/>
                  <a:gd name="T7" fmla="*/ 0 h 19"/>
                  <a:gd name="T8" fmla="*/ 32 w 32"/>
                  <a:gd name="T9" fmla="*/ 2 h 19"/>
                  <a:gd name="T10" fmla="*/ 16 w 32"/>
                  <a:gd name="T11" fmla="*/ 19 h 19"/>
                  <a:gd name="T12" fmla="*/ 5 w 32"/>
                  <a:gd name="T13" fmla="*/ 4 h 19"/>
                  <a:gd name="T14" fmla="*/ 16 w 32"/>
                  <a:gd name="T15" fmla="*/ 15 h 19"/>
                  <a:gd name="T16" fmla="*/ 28 w 32"/>
                  <a:gd name="T17" fmla="*/ 4 h 19"/>
                  <a:gd name="T18" fmla="*/ 5 w 32"/>
                  <a:gd name="T1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16" y="19"/>
                    </a:moveTo>
                    <a:cubicBezTo>
                      <a:pt x="7" y="19"/>
                      <a:pt x="0" y="11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2" y="11"/>
                      <a:pt x="25" y="19"/>
                      <a:pt x="16" y="19"/>
                    </a:cubicBezTo>
                    <a:close/>
                    <a:moveTo>
                      <a:pt x="5" y="4"/>
                    </a:moveTo>
                    <a:cubicBezTo>
                      <a:pt x="5" y="10"/>
                      <a:pt x="10" y="15"/>
                      <a:pt x="16" y="15"/>
                    </a:cubicBezTo>
                    <a:cubicBezTo>
                      <a:pt x="22" y="15"/>
                      <a:pt x="27" y="10"/>
                      <a:pt x="28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 w="6350">
                <a:solidFill>
                  <a:srgbClr val="0099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  <p:sp>
            <p:nvSpPr>
              <p:cNvPr id="76" name="Freeform 1199">
                <a:extLst>
                  <a:ext uri="{FF2B5EF4-FFF2-40B4-BE49-F238E27FC236}">
                    <a16:creationId xmlns:a16="http://schemas.microsoft.com/office/drawing/2014/main" xmlns="" id="{0DA0B4B8-3076-4D68-A910-B22E847B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550" y="2227263"/>
                <a:ext cx="123825" cy="14288"/>
              </a:xfrm>
              <a:custGeom>
                <a:avLst/>
                <a:gdLst>
                  <a:gd name="T0" fmla="*/ 31 w 33"/>
                  <a:gd name="T1" fmla="*/ 4 h 4"/>
                  <a:gd name="T2" fmla="*/ 2 w 33"/>
                  <a:gd name="T3" fmla="*/ 4 h 4"/>
                  <a:gd name="T4" fmla="*/ 0 w 33"/>
                  <a:gd name="T5" fmla="*/ 2 h 4"/>
                  <a:gd name="T6" fmla="*/ 2 w 33"/>
                  <a:gd name="T7" fmla="*/ 0 h 4"/>
                  <a:gd name="T8" fmla="*/ 31 w 33"/>
                  <a:gd name="T9" fmla="*/ 0 h 4"/>
                  <a:gd name="T10" fmla="*/ 33 w 33"/>
                  <a:gd name="T11" fmla="*/ 2 h 4"/>
                  <a:gd name="T12" fmla="*/ 31 w 3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">
                    <a:moveTo>
                      <a:pt x="3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0"/>
                      <a:pt x="33" y="1"/>
                      <a:pt x="33" y="2"/>
                    </a:cubicBezTo>
                    <a:cubicBezTo>
                      <a:pt x="33" y="3"/>
                      <a:pt x="33" y="4"/>
                      <a:pt x="31" y="4"/>
                    </a:cubicBezTo>
                    <a:close/>
                  </a:path>
                </a:pathLst>
              </a:custGeom>
              <a:grpFill/>
              <a:ln w="6350">
                <a:solidFill>
                  <a:srgbClr val="0099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  <p:sp>
            <p:nvSpPr>
              <p:cNvPr id="77" name="Freeform 1200">
                <a:extLst>
                  <a:ext uri="{FF2B5EF4-FFF2-40B4-BE49-F238E27FC236}">
                    <a16:creationId xmlns:a16="http://schemas.microsoft.com/office/drawing/2014/main" xmlns="" id="{94BECBF7-8AD6-4E93-9277-6E4AD9D32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2227263"/>
                <a:ext cx="139700" cy="14288"/>
              </a:xfrm>
              <a:custGeom>
                <a:avLst/>
                <a:gdLst>
                  <a:gd name="T0" fmla="*/ 35 w 37"/>
                  <a:gd name="T1" fmla="*/ 4 h 4"/>
                  <a:gd name="T2" fmla="*/ 2 w 37"/>
                  <a:gd name="T3" fmla="*/ 4 h 4"/>
                  <a:gd name="T4" fmla="*/ 0 w 37"/>
                  <a:gd name="T5" fmla="*/ 2 h 4"/>
                  <a:gd name="T6" fmla="*/ 2 w 37"/>
                  <a:gd name="T7" fmla="*/ 0 h 4"/>
                  <a:gd name="T8" fmla="*/ 35 w 37"/>
                  <a:gd name="T9" fmla="*/ 0 h 4"/>
                  <a:gd name="T10" fmla="*/ 37 w 37"/>
                  <a:gd name="T11" fmla="*/ 2 h 4"/>
                  <a:gd name="T12" fmla="*/ 35 w 3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">
                    <a:moveTo>
                      <a:pt x="3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0"/>
                      <a:pt x="37" y="1"/>
                      <a:pt x="37" y="2"/>
                    </a:cubicBezTo>
                    <a:cubicBezTo>
                      <a:pt x="37" y="3"/>
                      <a:pt x="36" y="4"/>
                      <a:pt x="35" y="4"/>
                    </a:cubicBezTo>
                    <a:close/>
                  </a:path>
                </a:pathLst>
              </a:custGeom>
              <a:grpFill/>
              <a:ln w="6350">
                <a:solidFill>
                  <a:srgbClr val="0099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670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rot="10800000">
            <a:off x="5083628" y="5660573"/>
            <a:ext cx="1371600" cy="120831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024742" y="1"/>
            <a:ext cx="1371600" cy="1208314"/>
          </a:xfrm>
          <a:prstGeom prst="triangl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11" y="1208313"/>
            <a:ext cx="6705599" cy="4441371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769428" y="0"/>
            <a:ext cx="5791201" cy="6858000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2710542" cy="6858000"/>
          </a:xfrm>
          <a:custGeom>
            <a:avLst/>
            <a:gdLst>
              <a:gd name="connsiteX0" fmla="*/ 0 w 2710542"/>
              <a:gd name="connsiteY0" fmla="*/ 0 h 6858000"/>
              <a:gd name="connsiteX1" fmla="*/ 2710542 w 2710542"/>
              <a:gd name="connsiteY1" fmla="*/ 0 h 6858000"/>
              <a:gd name="connsiteX2" fmla="*/ 1045028 w 2710542"/>
              <a:gd name="connsiteY2" fmla="*/ 6858000 h 6858000"/>
              <a:gd name="connsiteX3" fmla="*/ 0 w 2710542"/>
              <a:gd name="connsiteY3" fmla="*/ 6858000 h 6858000"/>
              <a:gd name="connsiteX4" fmla="*/ 0 w 271054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542" h="6858000">
                <a:moveTo>
                  <a:pt x="0" y="0"/>
                </a:moveTo>
                <a:lnTo>
                  <a:pt x="2710542" y="0"/>
                </a:lnTo>
                <a:lnTo>
                  <a:pt x="10450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00800" y="0"/>
            <a:ext cx="5791201" cy="6858000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8630" y="2528154"/>
            <a:ext cx="5140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 </a:t>
            </a:r>
          </a:p>
          <a:p>
            <a:pPr algn="r"/>
            <a:r>
              <a:rPr lang="en-US" sz="2800" b="1" spc="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ISSUES CONTINUED</a:t>
            </a:r>
            <a:endParaRPr lang="en-GB" sz="2800" b="1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3" y="6030686"/>
            <a:ext cx="2149026" cy="7392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69803" y="3915391"/>
            <a:ext cx="442746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3354" y="5123707"/>
            <a:ext cx="4103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pPr algn="r"/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DEC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2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81179" y="427393"/>
            <a:ext cx="5218889" cy="1128409"/>
            <a:chOff x="724711" y="535021"/>
            <a:chExt cx="5218889" cy="1128409"/>
          </a:xfrm>
        </p:grpSpPr>
        <p:sp>
          <p:nvSpPr>
            <p:cNvPr id="6" name="Oval 5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 Same Side Corner Rectangle 2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A2E12"/>
                </a:gs>
                <a:gs pos="100000">
                  <a:srgbClr val="EB523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2223" y="605029"/>
              <a:ext cx="3406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Opening and welcome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.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2826" y="1042720"/>
              <a:ext cx="3598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Facilitator</a:t>
              </a:r>
              <a:endParaRPr lang="en-GB" sz="1600" dirty="0"/>
            </a:p>
          </p:txBody>
        </p:sp>
        <p:sp>
          <p:nvSpPr>
            <p:cNvPr id="9" name="Freeform 4347">
              <a:extLst>
                <a:ext uri="{FF2B5EF4-FFF2-40B4-BE49-F238E27FC236}">
                  <a16:creationId xmlns="" xmlns:a16="http://schemas.microsoft.com/office/drawing/2014/main" id="{5EB0B3CE-72AF-4F04-894E-E42CB34F3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6789" y="608933"/>
              <a:ext cx="432000" cy="432000"/>
            </a:xfrm>
            <a:custGeom>
              <a:avLst/>
              <a:gdLst>
                <a:gd name="T0" fmla="*/ 795 w 891"/>
                <a:gd name="T1" fmla="*/ 575 h 893"/>
                <a:gd name="T2" fmla="*/ 727 w 891"/>
                <a:gd name="T3" fmla="*/ 560 h 893"/>
                <a:gd name="T4" fmla="*/ 546 w 891"/>
                <a:gd name="T5" fmla="*/ 446 h 893"/>
                <a:gd name="T6" fmla="*/ 742 w 891"/>
                <a:gd name="T7" fmla="*/ 331 h 893"/>
                <a:gd name="T8" fmla="*/ 831 w 891"/>
                <a:gd name="T9" fmla="*/ 295 h 893"/>
                <a:gd name="T10" fmla="*/ 877 w 891"/>
                <a:gd name="T11" fmla="*/ 233 h 893"/>
                <a:gd name="T12" fmla="*/ 891 w 891"/>
                <a:gd name="T13" fmla="*/ 163 h 893"/>
                <a:gd name="T14" fmla="*/ 876 w 891"/>
                <a:gd name="T15" fmla="*/ 101 h 893"/>
                <a:gd name="T16" fmla="*/ 856 w 891"/>
                <a:gd name="T17" fmla="*/ 98 h 893"/>
                <a:gd name="T18" fmla="*/ 797 w 891"/>
                <a:gd name="T19" fmla="*/ 36 h 893"/>
                <a:gd name="T20" fmla="*/ 794 w 891"/>
                <a:gd name="T21" fmla="*/ 15 h 893"/>
                <a:gd name="T22" fmla="*/ 709 w 891"/>
                <a:gd name="T23" fmla="*/ 1 h 893"/>
                <a:gd name="T24" fmla="*/ 620 w 891"/>
                <a:gd name="T25" fmla="*/ 38 h 893"/>
                <a:gd name="T26" fmla="*/ 574 w 891"/>
                <a:gd name="T27" fmla="*/ 97 h 893"/>
                <a:gd name="T28" fmla="*/ 559 w 891"/>
                <a:gd name="T29" fmla="*/ 163 h 893"/>
                <a:gd name="T30" fmla="*/ 446 w 891"/>
                <a:gd name="T31" fmla="*/ 345 h 893"/>
                <a:gd name="T32" fmla="*/ 331 w 891"/>
                <a:gd name="T33" fmla="*/ 163 h 893"/>
                <a:gd name="T34" fmla="*/ 316 w 891"/>
                <a:gd name="T35" fmla="*/ 97 h 893"/>
                <a:gd name="T36" fmla="*/ 274 w 891"/>
                <a:gd name="T37" fmla="*/ 40 h 893"/>
                <a:gd name="T38" fmla="*/ 209 w 891"/>
                <a:gd name="T39" fmla="*/ 6 h 893"/>
                <a:gd name="T40" fmla="*/ 139 w 891"/>
                <a:gd name="T41" fmla="*/ 3 h 893"/>
                <a:gd name="T42" fmla="*/ 96 w 891"/>
                <a:gd name="T43" fmla="*/ 21 h 893"/>
                <a:gd name="T44" fmla="*/ 179 w 891"/>
                <a:gd name="T45" fmla="*/ 105 h 893"/>
                <a:gd name="T46" fmla="*/ 28 w 891"/>
                <a:gd name="T47" fmla="*/ 95 h 893"/>
                <a:gd name="T48" fmla="*/ 8 w 891"/>
                <a:gd name="T49" fmla="*/ 116 h 893"/>
                <a:gd name="T50" fmla="*/ 1 w 891"/>
                <a:gd name="T51" fmla="*/ 188 h 893"/>
                <a:gd name="T52" fmla="*/ 24 w 891"/>
                <a:gd name="T53" fmla="*/ 256 h 893"/>
                <a:gd name="T54" fmla="*/ 76 w 891"/>
                <a:gd name="T55" fmla="*/ 308 h 893"/>
                <a:gd name="T56" fmla="*/ 140 w 891"/>
                <a:gd name="T57" fmla="*/ 331 h 893"/>
                <a:gd name="T58" fmla="*/ 209 w 891"/>
                <a:gd name="T59" fmla="*/ 327 h 893"/>
                <a:gd name="T60" fmla="*/ 179 w 891"/>
                <a:gd name="T61" fmla="*/ 561 h 893"/>
                <a:gd name="T62" fmla="*/ 87 w 891"/>
                <a:gd name="T63" fmla="*/ 580 h 893"/>
                <a:gd name="T64" fmla="*/ 24 w 891"/>
                <a:gd name="T65" fmla="*/ 638 h 893"/>
                <a:gd name="T66" fmla="*/ 1 w 891"/>
                <a:gd name="T67" fmla="*/ 707 h 893"/>
                <a:gd name="T68" fmla="*/ 8 w 891"/>
                <a:gd name="T69" fmla="*/ 778 h 893"/>
                <a:gd name="T70" fmla="*/ 28 w 891"/>
                <a:gd name="T71" fmla="*/ 800 h 893"/>
                <a:gd name="T72" fmla="*/ 179 w 891"/>
                <a:gd name="T73" fmla="*/ 786 h 893"/>
                <a:gd name="T74" fmla="*/ 96 w 891"/>
                <a:gd name="T75" fmla="*/ 871 h 893"/>
                <a:gd name="T76" fmla="*/ 152 w 891"/>
                <a:gd name="T77" fmla="*/ 892 h 893"/>
                <a:gd name="T78" fmla="*/ 231 w 891"/>
                <a:gd name="T79" fmla="*/ 879 h 893"/>
                <a:gd name="T80" fmla="*/ 299 w 891"/>
                <a:gd name="T81" fmla="*/ 825 h 893"/>
                <a:gd name="T82" fmla="*/ 328 w 891"/>
                <a:gd name="T83" fmla="*/ 763 h 893"/>
                <a:gd name="T84" fmla="*/ 328 w 891"/>
                <a:gd name="T85" fmla="*/ 694 h 893"/>
                <a:gd name="T86" fmla="*/ 563 w 891"/>
                <a:gd name="T87" fmla="*/ 694 h 893"/>
                <a:gd name="T88" fmla="*/ 564 w 891"/>
                <a:gd name="T89" fmla="*/ 762 h 893"/>
                <a:gd name="T90" fmla="*/ 592 w 891"/>
                <a:gd name="T91" fmla="*/ 825 h 893"/>
                <a:gd name="T92" fmla="*/ 662 w 891"/>
                <a:gd name="T93" fmla="*/ 879 h 893"/>
                <a:gd name="T94" fmla="*/ 758 w 891"/>
                <a:gd name="T95" fmla="*/ 889 h 893"/>
                <a:gd name="T96" fmla="*/ 799 w 891"/>
                <a:gd name="T97" fmla="*/ 867 h 893"/>
                <a:gd name="T98" fmla="*/ 718 w 891"/>
                <a:gd name="T99" fmla="*/ 717 h 893"/>
                <a:gd name="T100" fmla="*/ 866 w 891"/>
                <a:gd name="T101" fmla="*/ 800 h 893"/>
                <a:gd name="T102" fmla="*/ 886 w 891"/>
                <a:gd name="T103" fmla="*/ 767 h 893"/>
                <a:gd name="T104" fmla="*/ 889 w 891"/>
                <a:gd name="T105" fmla="*/ 695 h 893"/>
                <a:gd name="T106" fmla="*/ 859 w 891"/>
                <a:gd name="T107" fmla="*/ 62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1" h="893">
                  <a:moveTo>
                    <a:pt x="843" y="608"/>
                  </a:moveTo>
                  <a:lnTo>
                    <a:pt x="834" y="600"/>
                  </a:lnTo>
                  <a:lnTo>
                    <a:pt x="825" y="593"/>
                  </a:lnTo>
                  <a:lnTo>
                    <a:pt x="815" y="586"/>
                  </a:lnTo>
                  <a:lnTo>
                    <a:pt x="805" y="580"/>
                  </a:lnTo>
                  <a:lnTo>
                    <a:pt x="795" y="575"/>
                  </a:lnTo>
                  <a:lnTo>
                    <a:pt x="784" y="571"/>
                  </a:lnTo>
                  <a:lnTo>
                    <a:pt x="773" y="567"/>
                  </a:lnTo>
                  <a:lnTo>
                    <a:pt x="762" y="564"/>
                  </a:lnTo>
                  <a:lnTo>
                    <a:pt x="751" y="562"/>
                  </a:lnTo>
                  <a:lnTo>
                    <a:pt x="739" y="560"/>
                  </a:lnTo>
                  <a:lnTo>
                    <a:pt x="727" y="560"/>
                  </a:lnTo>
                  <a:lnTo>
                    <a:pt x="717" y="560"/>
                  </a:lnTo>
                  <a:lnTo>
                    <a:pt x="705" y="561"/>
                  </a:lnTo>
                  <a:lnTo>
                    <a:pt x="693" y="563"/>
                  </a:lnTo>
                  <a:lnTo>
                    <a:pt x="681" y="566"/>
                  </a:lnTo>
                  <a:lnTo>
                    <a:pt x="671" y="570"/>
                  </a:lnTo>
                  <a:lnTo>
                    <a:pt x="546" y="446"/>
                  </a:lnTo>
                  <a:lnTo>
                    <a:pt x="671" y="323"/>
                  </a:lnTo>
                  <a:lnTo>
                    <a:pt x="683" y="327"/>
                  </a:lnTo>
                  <a:lnTo>
                    <a:pt x="697" y="329"/>
                  </a:lnTo>
                  <a:lnTo>
                    <a:pt x="711" y="331"/>
                  </a:lnTo>
                  <a:lnTo>
                    <a:pt x="725" y="331"/>
                  </a:lnTo>
                  <a:lnTo>
                    <a:pt x="742" y="331"/>
                  </a:lnTo>
                  <a:lnTo>
                    <a:pt x="758" y="329"/>
                  </a:lnTo>
                  <a:lnTo>
                    <a:pt x="774" y="325"/>
                  </a:lnTo>
                  <a:lnTo>
                    <a:pt x="789" y="319"/>
                  </a:lnTo>
                  <a:lnTo>
                    <a:pt x="803" y="313"/>
                  </a:lnTo>
                  <a:lnTo>
                    <a:pt x="817" y="304"/>
                  </a:lnTo>
                  <a:lnTo>
                    <a:pt x="831" y="295"/>
                  </a:lnTo>
                  <a:lnTo>
                    <a:pt x="843" y="284"/>
                  </a:lnTo>
                  <a:lnTo>
                    <a:pt x="851" y="275"/>
                  </a:lnTo>
                  <a:lnTo>
                    <a:pt x="859" y="265"/>
                  </a:lnTo>
                  <a:lnTo>
                    <a:pt x="866" y="254"/>
                  </a:lnTo>
                  <a:lnTo>
                    <a:pt x="873" y="243"/>
                  </a:lnTo>
                  <a:lnTo>
                    <a:pt x="877" y="233"/>
                  </a:lnTo>
                  <a:lnTo>
                    <a:pt x="882" y="221"/>
                  </a:lnTo>
                  <a:lnTo>
                    <a:pt x="886" y="210"/>
                  </a:lnTo>
                  <a:lnTo>
                    <a:pt x="889" y="199"/>
                  </a:lnTo>
                  <a:lnTo>
                    <a:pt x="890" y="187"/>
                  </a:lnTo>
                  <a:lnTo>
                    <a:pt x="891" y="175"/>
                  </a:lnTo>
                  <a:lnTo>
                    <a:pt x="891" y="163"/>
                  </a:lnTo>
                  <a:lnTo>
                    <a:pt x="891" y="151"/>
                  </a:lnTo>
                  <a:lnTo>
                    <a:pt x="889" y="140"/>
                  </a:lnTo>
                  <a:lnTo>
                    <a:pt x="886" y="128"/>
                  </a:lnTo>
                  <a:lnTo>
                    <a:pt x="882" y="116"/>
                  </a:lnTo>
                  <a:lnTo>
                    <a:pt x="878" y="104"/>
                  </a:lnTo>
                  <a:lnTo>
                    <a:pt x="876" y="101"/>
                  </a:lnTo>
                  <a:lnTo>
                    <a:pt x="874" y="98"/>
                  </a:lnTo>
                  <a:lnTo>
                    <a:pt x="871" y="96"/>
                  </a:lnTo>
                  <a:lnTo>
                    <a:pt x="866" y="96"/>
                  </a:lnTo>
                  <a:lnTo>
                    <a:pt x="863" y="95"/>
                  </a:lnTo>
                  <a:lnTo>
                    <a:pt x="859" y="96"/>
                  </a:lnTo>
                  <a:lnTo>
                    <a:pt x="856" y="98"/>
                  </a:lnTo>
                  <a:lnTo>
                    <a:pt x="852" y="100"/>
                  </a:lnTo>
                  <a:lnTo>
                    <a:pt x="785" y="179"/>
                  </a:lnTo>
                  <a:lnTo>
                    <a:pt x="718" y="179"/>
                  </a:lnTo>
                  <a:lnTo>
                    <a:pt x="718" y="105"/>
                  </a:lnTo>
                  <a:lnTo>
                    <a:pt x="795" y="38"/>
                  </a:lnTo>
                  <a:lnTo>
                    <a:pt x="797" y="36"/>
                  </a:lnTo>
                  <a:lnTo>
                    <a:pt x="799" y="33"/>
                  </a:lnTo>
                  <a:lnTo>
                    <a:pt x="799" y="28"/>
                  </a:lnTo>
                  <a:lnTo>
                    <a:pt x="799" y="25"/>
                  </a:lnTo>
                  <a:lnTo>
                    <a:pt x="798" y="21"/>
                  </a:lnTo>
                  <a:lnTo>
                    <a:pt x="796" y="18"/>
                  </a:lnTo>
                  <a:lnTo>
                    <a:pt x="794" y="15"/>
                  </a:lnTo>
                  <a:lnTo>
                    <a:pt x="790" y="13"/>
                  </a:lnTo>
                  <a:lnTo>
                    <a:pt x="774" y="7"/>
                  </a:lnTo>
                  <a:lnTo>
                    <a:pt x="758" y="3"/>
                  </a:lnTo>
                  <a:lnTo>
                    <a:pt x="742" y="1"/>
                  </a:lnTo>
                  <a:lnTo>
                    <a:pt x="725" y="0"/>
                  </a:lnTo>
                  <a:lnTo>
                    <a:pt x="709" y="1"/>
                  </a:lnTo>
                  <a:lnTo>
                    <a:pt x="693" y="3"/>
                  </a:lnTo>
                  <a:lnTo>
                    <a:pt x="677" y="7"/>
                  </a:lnTo>
                  <a:lnTo>
                    <a:pt x="662" y="12"/>
                  </a:lnTo>
                  <a:lnTo>
                    <a:pt x="647" y="20"/>
                  </a:lnTo>
                  <a:lnTo>
                    <a:pt x="633" y="28"/>
                  </a:lnTo>
                  <a:lnTo>
                    <a:pt x="620" y="38"/>
                  </a:lnTo>
                  <a:lnTo>
                    <a:pt x="609" y="49"/>
                  </a:lnTo>
                  <a:lnTo>
                    <a:pt x="600" y="57"/>
                  </a:lnTo>
                  <a:lnTo>
                    <a:pt x="592" y="67"/>
                  </a:lnTo>
                  <a:lnTo>
                    <a:pt x="586" y="77"/>
                  </a:lnTo>
                  <a:lnTo>
                    <a:pt x="580" y="86"/>
                  </a:lnTo>
                  <a:lnTo>
                    <a:pt x="574" y="97"/>
                  </a:lnTo>
                  <a:lnTo>
                    <a:pt x="570" y="108"/>
                  </a:lnTo>
                  <a:lnTo>
                    <a:pt x="567" y="118"/>
                  </a:lnTo>
                  <a:lnTo>
                    <a:pt x="564" y="129"/>
                  </a:lnTo>
                  <a:lnTo>
                    <a:pt x="561" y="141"/>
                  </a:lnTo>
                  <a:lnTo>
                    <a:pt x="560" y="153"/>
                  </a:lnTo>
                  <a:lnTo>
                    <a:pt x="559" y="163"/>
                  </a:lnTo>
                  <a:lnTo>
                    <a:pt x="560" y="175"/>
                  </a:lnTo>
                  <a:lnTo>
                    <a:pt x="561" y="187"/>
                  </a:lnTo>
                  <a:lnTo>
                    <a:pt x="563" y="199"/>
                  </a:lnTo>
                  <a:lnTo>
                    <a:pt x="566" y="209"/>
                  </a:lnTo>
                  <a:lnTo>
                    <a:pt x="569" y="221"/>
                  </a:lnTo>
                  <a:lnTo>
                    <a:pt x="446" y="345"/>
                  </a:lnTo>
                  <a:lnTo>
                    <a:pt x="322" y="221"/>
                  </a:lnTo>
                  <a:lnTo>
                    <a:pt x="325" y="209"/>
                  </a:lnTo>
                  <a:lnTo>
                    <a:pt x="328" y="199"/>
                  </a:lnTo>
                  <a:lnTo>
                    <a:pt x="330" y="187"/>
                  </a:lnTo>
                  <a:lnTo>
                    <a:pt x="331" y="175"/>
                  </a:lnTo>
                  <a:lnTo>
                    <a:pt x="331" y="163"/>
                  </a:lnTo>
                  <a:lnTo>
                    <a:pt x="330" y="153"/>
                  </a:lnTo>
                  <a:lnTo>
                    <a:pt x="329" y="141"/>
                  </a:lnTo>
                  <a:lnTo>
                    <a:pt x="327" y="129"/>
                  </a:lnTo>
                  <a:lnTo>
                    <a:pt x="324" y="118"/>
                  </a:lnTo>
                  <a:lnTo>
                    <a:pt x="321" y="108"/>
                  </a:lnTo>
                  <a:lnTo>
                    <a:pt x="316" y="97"/>
                  </a:lnTo>
                  <a:lnTo>
                    <a:pt x="311" y="86"/>
                  </a:lnTo>
                  <a:lnTo>
                    <a:pt x="305" y="77"/>
                  </a:lnTo>
                  <a:lnTo>
                    <a:pt x="298" y="67"/>
                  </a:lnTo>
                  <a:lnTo>
                    <a:pt x="291" y="57"/>
                  </a:lnTo>
                  <a:lnTo>
                    <a:pt x="282" y="49"/>
                  </a:lnTo>
                  <a:lnTo>
                    <a:pt x="274" y="40"/>
                  </a:lnTo>
                  <a:lnTo>
                    <a:pt x="264" y="33"/>
                  </a:lnTo>
                  <a:lnTo>
                    <a:pt x="253" y="25"/>
                  </a:lnTo>
                  <a:lnTo>
                    <a:pt x="243" y="20"/>
                  </a:lnTo>
                  <a:lnTo>
                    <a:pt x="232" y="15"/>
                  </a:lnTo>
                  <a:lnTo>
                    <a:pt x="221" y="10"/>
                  </a:lnTo>
                  <a:lnTo>
                    <a:pt x="209" y="6"/>
                  </a:lnTo>
                  <a:lnTo>
                    <a:pt x="199" y="4"/>
                  </a:lnTo>
                  <a:lnTo>
                    <a:pt x="187" y="2"/>
                  </a:lnTo>
                  <a:lnTo>
                    <a:pt x="175" y="1"/>
                  </a:lnTo>
                  <a:lnTo>
                    <a:pt x="162" y="1"/>
                  </a:lnTo>
                  <a:lnTo>
                    <a:pt x="151" y="2"/>
                  </a:lnTo>
                  <a:lnTo>
                    <a:pt x="139" y="3"/>
                  </a:lnTo>
                  <a:lnTo>
                    <a:pt x="127" y="5"/>
                  </a:lnTo>
                  <a:lnTo>
                    <a:pt x="115" y="9"/>
                  </a:lnTo>
                  <a:lnTo>
                    <a:pt x="103" y="13"/>
                  </a:lnTo>
                  <a:lnTo>
                    <a:pt x="100" y="16"/>
                  </a:lnTo>
                  <a:lnTo>
                    <a:pt x="97" y="18"/>
                  </a:lnTo>
                  <a:lnTo>
                    <a:pt x="96" y="21"/>
                  </a:lnTo>
                  <a:lnTo>
                    <a:pt x="95" y="25"/>
                  </a:lnTo>
                  <a:lnTo>
                    <a:pt x="94" y="28"/>
                  </a:lnTo>
                  <a:lnTo>
                    <a:pt x="95" y="33"/>
                  </a:lnTo>
                  <a:lnTo>
                    <a:pt x="97" y="36"/>
                  </a:lnTo>
                  <a:lnTo>
                    <a:pt x="99" y="38"/>
                  </a:lnTo>
                  <a:lnTo>
                    <a:pt x="179" y="105"/>
                  </a:lnTo>
                  <a:lnTo>
                    <a:pt x="179" y="179"/>
                  </a:lnTo>
                  <a:lnTo>
                    <a:pt x="106" y="179"/>
                  </a:lnTo>
                  <a:lnTo>
                    <a:pt x="38" y="100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28" y="95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7" y="98"/>
                  </a:lnTo>
                  <a:lnTo>
                    <a:pt x="15" y="101"/>
                  </a:lnTo>
                  <a:lnTo>
                    <a:pt x="13" y="104"/>
                  </a:lnTo>
                  <a:lnTo>
                    <a:pt x="8" y="116"/>
                  </a:lnTo>
                  <a:lnTo>
                    <a:pt x="5" y="128"/>
                  </a:lnTo>
                  <a:lnTo>
                    <a:pt x="2" y="140"/>
                  </a:lnTo>
                  <a:lnTo>
                    <a:pt x="1" y="151"/>
                  </a:lnTo>
                  <a:lnTo>
                    <a:pt x="0" y="164"/>
                  </a:lnTo>
                  <a:lnTo>
                    <a:pt x="0" y="176"/>
                  </a:lnTo>
                  <a:lnTo>
                    <a:pt x="1" y="188"/>
                  </a:lnTo>
                  <a:lnTo>
                    <a:pt x="3" y="200"/>
                  </a:lnTo>
                  <a:lnTo>
                    <a:pt x="5" y="211"/>
                  </a:lnTo>
                  <a:lnTo>
                    <a:pt x="9" y="223"/>
                  </a:lnTo>
                  <a:lnTo>
                    <a:pt x="14" y="235"/>
                  </a:lnTo>
                  <a:lnTo>
                    <a:pt x="19" y="246"/>
                  </a:lnTo>
                  <a:lnTo>
                    <a:pt x="24" y="256"/>
                  </a:lnTo>
                  <a:lnTo>
                    <a:pt x="32" y="266"/>
                  </a:lnTo>
                  <a:lnTo>
                    <a:pt x="39" y="276"/>
                  </a:lnTo>
                  <a:lnTo>
                    <a:pt x="48" y="285"/>
                  </a:lnTo>
                  <a:lnTo>
                    <a:pt x="56" y="294"/>
                  </a:lnTo>
                  <a:lnTo>
                    <a:pt x="66" y="300"/>
                  </a:lnTo>
                  <a:lnTo>
                    <a:pt x="76" y="308"/>
                  </a:lnTo>
                  <a:lnTo>
                    <a:pt x="85" y="313"/>
                  </a:lnTo>
                  <a:lnTo>
                    <a:pt x="96" y="318"/>
                  </a:lnTo>
                  <a:lnTo>
                    <a:pt x="107" y="323"/>
                  </a:lnTo>
                  <a:lnTo>
                    <a:pt x="117" y="326"/>
                  </a:lnTo>
                  <a:lnTo>
                    <a:pt x="128" y="329"/>
                  </a:lnTo>
                  <a:lnTo>
                    <a:pt x="140" y="331"/>
                  </a:lnTo>
                  <a:lnTo>
                    <a:pt x="152" y="332"/>
                  </a:lnTo>
                  <a:lnTo>
                    <a:pt x="162" y="333"/>
                  </a:lnTo>
                  <a:lnTo>
                    <a:pt x="174" y="332"/>
                  </a:lnTo>
                  <a:lnTo>
                    <a:pt x="186" y="331"/>
                  </a:lnTo>
                  <a:lnTo>
                    <a:pt x="198" y="329"/>
                  </a:lnTo>
                  <a:lnTo>
                    <a:pt x="209" y="327"/>
                  </a:lnTo>
                  <a:lnTo>
                    <a:pt x="220" y="323"/>
                  </a:lnTo>
                  <a:lnTo>
                    <a:pt x="344" y="447"/>
                  </a:lnTo>
                  <a:lnTo>
                    <a:pt x="220" y="570"/>
                  </a:lnTo>
                  <a:lnTo>
                    <a:pt x="207" y="566"/>
                  </a:lnTo>
                  <a:lnTo>
                    <a:pt x="193" y="562"/>
                  </a:lnTo>
                  <a:lnTo>
                    <a:pt x="179" y="561"/>
                  </a:lnTo>
                  <a:lnTo>
                    <a:pt x="166" y="560"/>
                  </a:lnTo>
                  <a:lnTo>
                    <a:pt x="148" y="561"/>
                  </a:lnTo>
                  <a:lnTo>
                    <a:pt x="132" y="563"/>
                  </a:lnTo>
                  <a:lnTo>
                    <a:pt x="117" y="568"/>
                  </a:lnTo>
                  <a:lnTo>
                    <a:pt x="101" y="573"/>
                  </a:lnTo>
                  <a:lnTo>
                    <a:pt x="87" y="580"/>
                  </a:lnTo>
                  <a:lnTo>
                    <a:pt x="74" y="588"/>
                  </a:lnTo>
                  <a:lnTo>
                    <a:pt x="61" y="598"/>
                  </a:lnTo>
                  <a:lnTo>
                    <a:pt x="48" y="608"/>
                  </a:lnTo>
                  <a:lnTo>
                    <a:pt x="39" y="618"/>
                  </a:lnTo>
                  <a:lnTo>
                    <a:pt x="32" y="628"/>
                  </a:lnTo>
                  <a:lnTo>
                    <a:pt x="24" y="638"/>
                  </a:lnTo>
                  <a:lnTo>
                    <a:pt x="19" y="649"/>
                  </a:lnTo>
                  <a:lnTo>
                    <a:pt x="14" y="660"/>
                  </a:lnTo>
                  <a:lnTo>
                    <a:pt x="9" y="671"/>
                  </a:lnTo>
                  <a:lnTo>
                    <a:pt x="5" y="683"/>
                  </a:lnTo>
                  <a:lnTo>
                    <a:pt x="3" y="695"/>
                  </a:lnTo>
                  <a:lnTo>
                    <a:pt x="1" y="707"/>
                  </a:lnTo>
                  <a:lnTo>
                    <a:pt x="0" y="719"/>
                  </a:lnTo>
                  <a:lnTo>
                    <a:pt x="0" y="730"/>
                  </a:lnTo>
                  <a:lnTo>
                    <a:pt x="1" y="743"/>
                  </a:lnTo>
                  <a:lnTo>
                    <a:pt x="2" y="755"/>
                  </a:lnTo>
                  <a:lnTo>
                    <a:pt x="5" y="767"/>
                  </a:lnTo>
                  <a:lnTo>
                    <a:pt x="8" y="778"/>
                  </a:lnTo>
                  <a:lnTo>
                    <a:pt x="13" y="790"/>
                  </a:lnTo>
                  <a:lnTo>
                    <a:pt x="15" y="793"/>
                  </a:lnTo>
                  <a:lnTo>
                    <a:pt x="17" y="797"/>
                  </a:lnTo>
                  <a:lnTo>
                    <a:pt x="20" y="799"/>
                  </a:lnTo>
                  <a:lnTo>
                    <a:pt x="24" y="800"/>
                  </a:lnTo>
                  <a:lnTo>
                    <a:pt x="28" y="800"/>
                  </a:lnTo>
                  <a:lnTo>
                    <a:pt x="32" y="799"/>
                  </a:lnTo>
                  <a:lnTo>
                    <a:pt x="35" y="798"/>
                  </a:lnTo>
                  <a:lnTo>
                    <a:pt x="38" y="796"/>
                  </a:lnTo>
                  <a:lnTo>
                    <a:pt x="106" y="717"/>
                  </a:lnTo>
                  <a:lnTo>
                    <a:pt x="179" y="717"/>
                  </a:lnTo>
                  <a:lnTo>
                    <a:pt x="179" y="786"/>
                  </a:lnTo>
                  <a:lnTo>
                    <a:pt x="99" y="853"/>
                  </a:lnTo>
                  <a:lnTo>
                    <a:pt x="97" y="857"/>
                  </a:lnTo>
                  <a:lnTo>
                    <a:pt x="95" y="860"/>
                  </a:lnTo>
                  <a:lnTo>
                    <a:pt x="94" y="863"/>
                  </a:lnTo>
                  <a:lnTo>
                    <a:pt x="95" y="867"/>
                  </a:lnTo>
                  <a:lnTo>
                    <a:pt x="96" y="871"/>
                  </a:lnTo>
                  <a:lnTo>
                    <a:pt x="97" y="875"/>
                  </a:lnTo>
                  <a:lnTo>
                    <a:pt x="100" y="877"/>
                  </a:lnTo>
                  <a:lnTo>
                    <a:pt x="103" y="879"/>
                  </a:lnTo>
                  <a:lnTo>
                    <a:pt x="120" y="884"/>
                  </a:lnTo>
                  <a:lnTo>
                    <a:pt x="135" y="889"/>
                  </a:lnTo>
                  <a:lnTo>
                    <a:pt x="152" y="892"/>
                  </a:lnTo>
                  <a:lnTo>
                    <a:pt x="168" y="893"/>
                  </a:lnTo>
                  <a:lnTo>
                    <a:pt x="168" y="893"/>
                  </a:lnTo>
                  <a:lnTo>
                    <a:pt x="184" y="892"/>
                  </a:lnTo>
                  <a:lnTo>
                    <a:pt x="200" y="889"/>
                  </a:lnTo>
                  <a:lnTo>
                    <a:pt x="216" y="885"/>
                  </a:lnTo>
                  <a:lnTo>
                    <a:pt x="231" y="879"/>
                  </a:lnTo>
                  <a:lnTo>
                    <a:pt x="245" y="873"/>
                  </a:lnTo>
                  <a:lnTo>
                    <a:pt x="259" y="864"/>
                  </a:lnTo>
                  <a:lnTo>
                    <a:pt x="271" y="854"/>
                  </a:lnTo>
                  <a:lnTo>
                    <a:pt x="284" y="843"/>
                  </a:lnTo>
                  <a:lnTo>
                    <a:pt x="292" y="834"/>
                  </a:lnTo>
                  <a:lnTo>
                    <a:pt x="299" y="825"/>
                  </a:lnTo>
                  <a:lnTo>
                    <a:pt x="306" y="816"/>
                  </a:lnTo>
                  <a:lnTo>
                    <a:pt x="312" y="806"/>
                  </a:lnTo>
                  <a:lnTo>
                    <a:pt x="317" y="796"/>
                  </a:lnTo>
                  <a:lnTo>
                    <a:pt x="322" y="785"/>
                  </a:lnTo>
                  <a:lnTo>
                    <a:pt x="325" y="774"/>
                  </a:lnTo>
                  <a:lnTo>
                    <a:pt x="328" y="763"/>
                  </a:lnTo>
                  <a:lnTo>
                    <a:pt x="330" y="752"/>
                  </a:lnTo>
                  <a:lnTo>
                    <a:pt x="331" y="741"/>
                  </a:lnTo>
                  <a:lnTo>
                    <a:pt x="331" y="729"/>
                  </a:lnTo>
                  <a:lnTo>
                    <a:pt x="331" y="717"/>
                  </a:lnTo>
                  <a:lnTo>
                    <a:pt x="330" y="706"/>
                  </a:lnTo>
                  <a:lnTo>
                    <a:pt x="328" y="694"/>
                  </a:lnTo>
                  <a:lnTo>
                    <a:pt x="325" y="682"/>
                  </a:lnTo>
                  <a:lnTo>
                    <a:pt x="322" y="671"/>
                  </a:lnTo>
                  <a:lnTo>
                    <a:pt x="446" y="547"/>
                  </a:lnTo>
                  <a:lnTo>
                    <a:pt x="569" y="671"/>
                  </a:lnTo>
                  <a:lnTo>
                    <a:pt x="566" y="682"/>
                  </a:lnTo>
                  <a:lnTo>
                    <a:pt x="563" y="694"/>
                  </a:lnTo>
                  <a:lnTo>
                    <a:pt x="561" y="706"/>
                  </a:lnTo>
                  <a:lnTo>
                    <a:pt x="560" y="716"/>
                  </a:lnTo>
                  <a:lnTo>
                    <a:pt x="559" y="728"/>
                  </a:lnTo>
                  <a:lnTo>
                    <a:pt x="560" y="740"/>
                  </a:lnTo>
                  <a:lnTo>
                    <a:pt x="561" y="752"/>
                  </a:lnTo>
                  <a:lnTo>
                    <a:pt x="564" y="762"/>
                  </a:lnTo>
                  <a:lnTo>
                    <a:pt x="567" y="774"/>
                  </a:lnTo>
                  <a:lnTo>
                    <a:pt x="570" y="785"/>
                  </a:lnTo>
                  <a:lnTo>
                    <a:pt x="574" y="796"/>
                  </a:lnTo>
                  <a:lnTo>
                    <a:pt x="580" y="805"/>
                  </a:lnTo>
                  <a:lnTo>
                    <a:pt x="586" y="816"/>
                  </a:lnTo>
                  <a:lnTo>
                    <a:pt x="592" y="825"/>
                  </a:lnTo>
                  <a:lnTo>
                    <a:pt x="600" y="834"/>
                  </a:lnTo>
                  <a:lnTo>
                    <a:pt x="609" y="843"/>
                  </a:lnTo>
                  <a:lnTo>
                    <a:pt x="620" y="854"/>
                  </a:lnTo>
                  <a:lnTo>
                    <a:pt x="634" y="864"/>
                  </a:lnTo>
                  <a:lnTo>
                    <a:pt x="648" y="873"/>
                  </a:lnTo>
                  <a:lnTo>
                    <a:pt x="662" y="879"/>
                  </a:lnTo>
                  <a:lnTo>
                    <a:pt x="678" y="885"/>
                  </a:lnTo>
                  <a:lnTo>
                    <a:pt x="693" y="889"/>
                  </a:lnTo>
                  <a:lnTo>
                    <a:pt x="709" y="892"/>
                  </a:lnTo>
                  <a:lnTo>
                    <a:pt x="725" y="893"/>
                  </a:lnTo>
                  <a:lnTo>
                    <a:pt x="741" y="892"/>
                  </a:lnTo>
                  <a:lnTo>
                    <a:pt x="758" y="889"/>
                  </a:lnTo>
                  <a:lnTo>
                    <a:pt x="774" y="884"/>
                  </a:lnTo>
                  <a:lnTo>
                    <a:pt x="790" y="879"/>
                  </a:lnTo>
                  <a:lnTo>
                    <a:pt x="794" y="877"/>
                  </a:lnTo>
                  <a:lnTo>
                    <a:pt x="796" y="875"/>
                  </a:lnTo>
                  <a:lnTo>
                    <a:pt x="798" y="871"/>
                  </a:lnTo>
                  <a:lnTo>
                    <a:pt x="799" y="867"/>
                  </a:lnTo>
                  <a:lnTo>
                    <a:pt x="799" y="863"/>
                  </a:lnTo>
                  <a:lnTo>
                    <a:pt x="799" y="860"/>
                  </a:lnTo>
                  <a:lnTo>
                    <a:pt x="797" y="857"/>
                  </a:lnTo>
                  <a:lnTo>
                    <a:pt x="795" y="853"/>
                  </a:lnTo>
                  <a:lnTo>
                    <a:pt x="718" y="786"/>
                  </a:lnTo>
                  <a:lnTo>
                    <a:pt x="718" y="717"/>
                  </a:lnTo>
                  <a:lnTo>
                    <a:pt x="785" y="717"/>
                  </a:lnTo>
                  <a:lnTo>
                    <a:pt x="854" y="796"/>
                  </a:lnTo>
                  <a:lnTo>
                    <a:pt x="856" y="798"/>
                  </a:lnTo>
                  <a:lnTo>
                    <a:pt x="859" y="799"/>
                  </a:lnTo>
                  <a:lnTo>
                    <a:pt x="863" y="800"/>
                  </a:lnTo>
                  <a:lnTo>
                    <a:pt x="866" y="800"/>
                  </a:lnTo>
                  <a:lnTo>
                    <a:pt x="871" y="799"/>
                  </a:lnTo>
                  <a:lnTo>
                    <a:pt x="874" y="797"/>
                  </a:lnTo>
                  <a:lnTo>
                    <a:pt x="876" y="793"/>
                  </a:lnTo>
                  <a:lnTo>
                    <a:pt x="878" y="790"/>
                  </a:lnTo>
                  <a:lnTo>
                    <a:pt x="882" y="778"/>
                  </a:lnTo>
                  <a:lnTo>
                    <a:pt x="886" y="767"/>
                  </a:lnTo>
                  <a:lnTo>
                    <a:pt x="889" y="755"/>
                  </a:lnTo>
                  <a:lnTo>
                    <a:pt x="891" y="743"/>
                  </a:lnTo>
                  <a:lnTo>
                    <a:pt x="891" y="730"/>
                  </a:lnTo>
                  <a:lnTo>
                    <a:pt x="891" y="719"/>
                  </a:lnTo>
                  <a:lnTo>
                    <a:pt x="890" y="707"/>
                  </a:lnTo>
                  <a:lnTo>
                    <a:pt x="889" y="695"/>
                  </a:lnTo>
                  <a:lnTo>
                    <a:pt x="886" y="683"/>
                  </a:lnTo>
                  <a:lnTo>
                    <a:pt x="882" y="671"/>
                  </a:lnTo>
                  <a:lnTo>
                    <a:pt x="877" y="660"/>
                  </a:lnTo>
                  <a:lnTo>
                    <a:pt x="872" y="649"/>
                  </a:lnTo>
                  <a:lnTo>
                    <a:pt x="866" y="638"/>
                  </a:lnTo>
                  <a:lnTo>
                    <a:pt x="859" y="628"/>
                  </a:lnTo>
                  <a:lnTo>
                    <a:pt x="851" y="618"/>
                  </a:lnTo>
                  <a:lnTo>
                    <a:pt x="843" y="6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2766" y="758916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01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86239" y="410248"/>
            <a:ext cx="5218889" cy="1128409"/>
            <a:chOff x="724711" y="535021"/>
            <a:chExt cx="5218889" cy="1128409"/>
          </a:xfrm>
        </p:grpSpPr>
        <p:sp>
          <p:nvSpPr>
            <p:cNvPr id="13" name="Oval 1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996600"/>
                </a:gs>
                <a:gs pos="100000">
                  <a:srgbClr val="CC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Triangle 1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4792" y="581814"/>
              <a:ext cx="3610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996600"/>
                  </a:solidFill>
                </a:rPr>
                <a:t>Breakaways into six Outcomes</a:t>
              </a:r>
              <a:endParaRPr lang="en-US" sz="1600" b="1" dirty="0">
                <a:solidFill>
                  <a:srgbClr val="9966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2765" y="768278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06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1178" y="1634849"/>
            <a:ext cx="5218889" cy="1128409"/>
            <a:chOff x="724711" y="535021"/>
            <a:chExt cx="5218889" cy="1128409"/>
          </a:xfrm>
        </p:grpSpPr>
        <p:sp>
          <p:nvSpPr>
            <p:cNvPr id="43" name="Oval 4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 Same Side Corner Rectangle 4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7030A0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ight Triangle 4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52928" y="706642"/>
              <a:ext cx="3576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</a:rPr>
                <a:t>Attendance </a:t>
              </a:r>
              <a:r>
                <a:rPr lang="en-US" sz="1600" b="1" dirty="0" smtClean="0">
                  <a:solidFill>
                    <a:srgbClr val="7030A0"/>
                  </a:solidFill>
                </a:rPr>
                <a:t>register </a:t>
              </a:r>
              <a:r>
                <a:rPr lang="en-US" sz="1600" b="1" dirty="0">
                  <a:solidFill>
                    <a:srgbClr val="7030A0"/>
                  </a:solidFill>
                </a:rPr>
                <a:t>and </a:t>
              </a:r>
              <a:r>
                <a:rPr lang="en-US" sz="1600" b="1" dirty="0" smtClean="0">
                  <a:solidFill>
                    <a:srgbClr val="7030A0"/>
                  </a:solidFill>
                </a:rPr>
                <a:t>apologies.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30898" y="1088058"/>
              <a:ext cx="3442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Facilitator. </a:t>
              </a:r>
              <a:endParaRPr lang="en-GB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2766" y="758916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02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7301248" y="865246"/>
            <a:ext cx="3635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</a:t>
            </a:r>
            <a:endParaRPr lang="en-GB" sz="16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581178" y="2922909"/>
            <a:ext cx="5218889" cy="1128409"/>
            <a:chOff x="724711" y="535021"/>
            <a:chExt cx="5218889" cy="1128409"/>
          </a:xfrm>
        </p:grpSpPr>
        <p:sp>
          <p:nvSpPr>
            <p:cNvPr id="63" name="Oval 6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ound Same Side Corner Rectangle 6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06666"/>
                </a:gs>
                <a:gs pos="100000">
                  <a:srgbClr val="0099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ight Triangle 6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00080" y="589911"/>
              <a:ext cx="3496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9797"/>
                  </a:solidFill>
                </a:rPr>
                <a:t>Recap of Day 1</a:t>
              </a:r>
              <a:endParaRPr lang="en-US" sz="1600" b="1" dirty="0">
                <a:solidFill>
                  <a:srgbClr val="009797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81318" y="774981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03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386238" y="1634849"/>
            <a:ext cx="5218889" cy="1128409"/>
            <a:chOff x="724711" y="535021"/>
            <a:chExt cx="5218889" cy="1128409"/>
          </a:xfrm>
        </p:grpSpPr>
        <p:sp>
          <p:nvSpPr>
            <p:cNvPr id="73" name="Oval 7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ound Same Side Corner Rectangle 7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60093"/>
                </a:gs>
                <a:gs pos="100000">
                  <a:srgbClr val="FF99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ight Triangle 7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4792" y="626422"/>
              <a:ext cx="3575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FF"/>
                  </a:solidFill>
                </a:rPr>
                <a:t>Lunch</a:t>
              </a:r>
              <a:endParaRPr lang="en-US" sz="1600" b="1" dirty="0">
                <a:solidFill>
                  <a:srgbClr val="FF00FF"/>
                </a:solidFill>
              </a:endParaRPr>
            </a:p>
            <a:p>
              <a:endParaRPr lang="en-GB" sz="1600" b="1" dirty="0">
                <a:solidFill>
                  <a:srgbClr val="FF00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2765" y="769999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07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7305" y="4259149"/>
            <a:ext cx="5218889" cy="1128409"/>
            <a:chOff x="724711" y="535021"/>
            <a:chExt cx="5218889" cy="1128409"/>
          </a:xfrm>
        </p:grpSpPr>
        <p:sp>
          <p:nvSpPr>
            <p:cNvPr id="83" name="Oval 8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ound Same Side Corner Rectangle 8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03399"/>
                </a:gs>
                <a:gs pos="100000">
                  <a:srgbClr val="3366C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ight Triangle 8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86845" y="548523"/>
              <a:ext cx="3617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265CB"/>
                  </a:solidFill>
                </a:rPr>
                <a:t>Legislative Review update (CSA, CPA and inputs into review of JCPS legislation)</a:t>
              </a:r>
              <a:endParaRPr lang="en-US" sz="1600" b="1" dirty="0">
                <a:solidFill>
                  <a:srgbClr val="3265CB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82494" y="776457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04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81178" y="5582404"/>
            <a:ext cx="5218889" cy="1158164"/>
            <a:chOff x="724711" y="505266"/>
            <a:chExt cx="5218889" cy="1158164"/>
          </a:xfrm>
        </p:grpSpPr>
        <p:sp>
          <p:nvSpPr>
            <p:cNvPr id="103" name="Oval 10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ound Same Side Corner Rectangle 10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ight Triangle 10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04941" y="505266"/>
              <a:ext cx="37516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Update on management of overcrowding in Correctional Facilities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endParaRPr lang="en-GB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81318" y="768803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05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417652" y="2930379"/>
            <a:ext cx="5218889" cy="1128409"/>
            <a:chOff x="724711" y="535021"/>
            <a:chExt cx="5218889" cy="1128409"/>
          </a:xfrm>
        </p:grpSpPr>
        <p:sp>
          <p:nvSpPr>
            <p:cNvPr id="113" name="Oval 11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ound Same Side Corner Rectangle 11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33CCFF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ight Triangle 11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4792" y="609015"/>
              <a:ext cx="3838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</a:rPr>
                <a:t>Breakaway Sessions into five Workstreams</a:t>
              </a:r>
              <a:endParaRPr lang="en-US" sz="1600" b="1" dirty="0">
                <a:solidFill>
                  <a:srgbClr val="00B0F0"/>
                </a:solidFill>
              </a:endParaRPr>
            </a:p>
            <a:p>
              <a:endParaRPr lang="en-GB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660921" y="1026832"/>
              <a:ext cx="3474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All. </a:t>
              </a:r>
              <a:endParaRPr lang="en-GB" sz="16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50800" y="758916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08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7F904E5C-CDE9-4D9F-830B-D13D40CFC2C5}"/>
              </a:ext>
            </a:extLst>
          </p:cNvPr>
          <p:cNvGrpSpPr/>
          <p:nvPr/>
        </p:nvGrpSpPr>
        <p:grpSpPr>
          <a:xfrm>
            <a:off x="5277545" y="1733569"/>
            <a:ext cx="324000" cy="432000"/>
            <a:chOff x="10502900" y="815975"/>
            <a:chExt cx="200025" cy="287338"/>
          </a:xfrm>
          <a:solidFill>
            <a:schemeClr val="bg1"/>
          </a:solidFill>
        </p:grpSpPr>
        <p:sp>
          <p:nvSpPr>
            <p:cNvPr id="123" name="Freeform 2127">
              <a:extLst>
                <a:ext uri="{FF2B5EF4-FFF2-40B4-BE49-F238E27FC236}">
                  <a16:creationId xmlns="" xmlns:a16="http://schemas.microsoft.com/office/drawing/2014/main" id="{6369A066-ACA4-4F8A-9010-0F9552C6A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815975"/>
              <a:ext cx="200025" cy="201613"/>
            </a:xfrm>
            <a:custGeom>
              <a:avLst/>
              <a:gdLst>
                <a:gd name="T0" fmla="*/ 284 w 632"/>
                <a:gd name="T1" fmla="*/ 3 h 632"/>
                <a:gd name="T2" fmla="*/ 237 w 632"/>
                <a:gd name="T3" fmla="*/ 10 h 632"/>
                <a:gd name="T4" fmla="*/ 193 w 632"/>
                <a:gd name="T5" fmla="*/ 26 h 632"/>
                <a:gd name="T6" fmla="*/ 152 w 632"/>
                <a:gd name="T7" fmla="*/ 47 h 632"/>
                <a:gd name="T8" fmla="*/ 115 w 632"/>
                <a:gd name="T9" fmla="*/ 72 h 632"/>
                <a:gd name="T10" fmla="*/ 82 w 632"/>
                <a:gd name="T11" fmla="*/ 104 h 632"/>
                <a:gd name="T12" fmla="*/ 54 w 632"/>
                <a:gd name="T13" fmla="*/ 139 h 632"/>
                <a:gd name="T14" fmla="*/ 31 w 632"/>
                <a:gd name="T15" fmla="*/ 180 h 632"/>
                <a:gd name="T16" fmla="*/ 14 w 632"/>
                <a:gd name="T17" fmla="*/ 222 h 632"/>
                <a:gd name="T18" fmla="*/ 4 w 632"/>
                <a:gd name="T19" fmla="*/ 269 h 632"/>
                <a:gd name="T20" fmla="*/ 0 w 632"/>
                <a:gd name="T21" fmla="*/ 316 h 632"/>
                <a:gd name="T22" fmla="*/ 3 w 632"/>
                <a:gd name="T23" fmla="*/ 363 h 632"/>
                <a:gd name="T24" fmla="*/ 14 w 632"/>
                <a:gd name="T25" fmla="*/ 407 h 632"/>
                <a:gd name="T26" fmla="*/ 30 w 632"/>
                <a:gd name="T27" fmla="*/ 450 h 632"/>
                <a:gd name="T28" fmla="*/ 50 w 632"/>
                <a:gd name="T29" fmla="*/ 489 h 632"/>
                <a:gd name="T30" fmla="*/ 77 w 632"/>
                <a:gd name="T31" fmla="*/ 523 h 632"/>
                <a:gd name="T32" fmla="*/ 109 w 632"/>
                <a:gd name="T33" fmla="*/ 555 h 632"/>
                <a:gd name="T34" fmla="*/ 144 w 632"/>
                <a:gd name="T35" fmla="*/ 581 h 632"/>
                <a:gd name="T36" fmla="*/ 183 w 632"/>
                <a:gd name="T37" fmla="*/ 602 h 632"/>
                <a:gd name="T38" fmla="*/ 225 w 632"/>
                <a:gd name="T39" fmla="*/ 618 h 632"/>
                <a:gd name="T40" fmla="*/ 270 w 632"/>
                <a:gd name="T41" fmla="*/ 628 h 632"/>
                <a:gd name="T42" fmla="*/ 301 w 632"/>
                <a:gd name="T43" fmla="*/ 473 h 632"/>
                <a:gd name="T44" fmla="*/ 256 w 632"/>
                <a:gd name="T45" fmla="*/ 512 h 632"/>
                <a:gd name="T46" fmla="*/ 185 w 632"/>
                <a:gd name="T47" fmla="*/ 447 h 632"/>
                <a:gd name="T48" fmla="*/ 181 w 632"/>
                <a:gd name="T49" fmla="*/ 431 h 632"/>
                <a:gd name="T50" fmla="*/ 196 w 632"/>
                <a:gd name="T51" fmla="*/ 421 h 632"/>
                <a:gd name="T52" fmla="*/ 256 w 632"/>
                <a:gd name="T53" fmla="*/ 475 h 632"/>
                <a:gd name="T54" fmla="*/ 309 w 632"/>
                <a:gd name="T55" fmla="*/ 423 h 632"/>
                <a:gd name="T56" fmla="*/ 319 w 632"/>
                <a:gd name="T57" fmla="*/ 421 h 632"/>
                <a:gd name="T58" fmla="*/ 326 w 632"/>
                <a:gd name="T59" fmla="*/ 426 h 632"/>
                <a:gd name="T60" fmla="*/ 430 w 632"/>
                <a:gd name="T61" fmla="*/ 423 h 632"/>
                <a:gd name="T62" fmla="*/ 446 w 632"/>
                <a:gd name="T63" fmla="*/ 426 h 632"/>
                <a:gd name="T64" fmla="*/ 450 w 632"/>
                <a:gd name="T65" fmla="*/ 442 h 632"/>
                <a:gd name="T66" fmla="*/ 381 w 632"/>
                <a:gd name="T67" fmla="*/ 511 h 632"/>
                <a:gd name="T68" fmla="*/ 365 w 632"/>
                <a:gd name="T69" fmla="*/ 507 h 632"/>
                <a:gd name="T70" fmla="*/ 346 w 632"/>
                <a:gd name="T71" fmla="*/ 630 h 632"/>
                <a:gd name="T72" fmla="*/ 391 w 632"/>
                <a:gd name="T73" fmla="*/ 623 h 632"/>
                <a:gd name="T74" fmla="*/ 434 w 632"/>
                <a:gd name="T75" fmla="*/ 608 h 632"/>
                <a:gd name="T76" fmla="*/ 474 w 632"/>
                <a:gd name="T77" fmla="*/ 589 h 632"/>
                <a:gd name="T78" fmla="*/ 511 w 632"/>
                <a:gd name="T79" fmla="*/ 564 h 632"/>
                <a:gd name="T80" fmla="*/ 544 w 632"/>
                <a:gd name="T81" fmla="*/ 534 h 632"/>
                <a:gd name="T82" fmla="*/ 572 w 632"/>
                <a:gd name="T83" fmla="*/ 501 h 632"/>
                <a:gd name="T84" fmla="*/ 595 w 632"/>
                <a:gd name="T85" fmla="*/ 463 h 632"/>
                <a:gd name="T86" fmla="*/ 613 w 632"/>
                <a:gd name="T87" fmla="*/ 421 h 632"/>
                <a:gd name="T88" fmla="*/ 626 w 632"/>
                <a:gd name="T89" fmla="*/ 378 h 632"/>
                <a:gd name="T90" fmla="*/ 631 w 632"/>
                <a:gd name="T91" fmla="*/ 332 h 632"/>
                <a:gd name="T92" fmla="*/ 629 w 632"/>
                <a:gd name="T93" fmla="*/ 283 h 632"/>
                <a:gd name="T94" fmla="*/ 622 w 632"/>
                <a:gd name="T95" fmla="*/ 237 h 632"/>
                <a:gd name="T96" fmla="*/ 606 w 632"/>
                <a:gd name="T97" fmla="*/ 193 h 632"/>
                <a:gd name="T98" fmla="*/ 585 w 632"/>
                <a:gd name="T99" fmla="*/ 153 h 632"/>
                <a:gd name="T100" fmla="*/ 560 w 632"/>
                <a:gd name="T101" fmla="*/ 115 h 632"/>
                <a:gd name="T102" fmla="*/ 528 w 632"/>
                <a:gd name="T103" fmla="*/ 82 h 632"/>
                <a:gd name="T104" fmla="*/ 492 w 632"/>
                <a:gd name="T105" fmla="*/ 54 h 632"/>
                <a:gd name="T106" fmla="*/ 452 w 632"/>
                <a:gd name="T107" fmla="*/ 32 h 632"/>
                <a:gd name="T108" fmla="*/ 409 w 632"/>
                <a:gd name="T109" fmla="*/ 15 h 632"/>
                <a:gd name="T110" fmla="*/ 364 w 632"/>
                <a:gd name="T111" fmla="*/ 4 h 632"/>
                <a:gd name="T112" fmla="*/ 315 w 632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2" h="632">
                  <a:moveTo>
                    <a:pt x="315" y="0"/>
                  </a:moveTo>
                  <a:lnTo>
                    <a:pt x="299" y="1"/>
                  </a:lnTo>
                  <a:lnTo>
                    <a:pt x="284" y="3"/>
                  </a:lnTo>
                  <a:lnTo>
                    <a:pt x="268" y="4"/>
                  </a:lnTo>
                  <a:lnTo>
                    <a:pt x="252" y="6"/>
                  </a:lnTo>
                  <a:lnTo>
                    <a:pt x="237" y="10"/>
                  </a:lnTo>
                  <a:lnTo>
                    <a:pt x="221" y="15"/>
                  </a:lnTo>
                  <a:lnTo>
                    <a:pt x="207" y="20"/>
                  </a:lnTo>
                  <a:lnTo>
                    <a:pt x="193" y="26"/>
                  </a:lnTo>
                  <a:lnTo>
                    <a:pt x="179" y="32"/>
                  </a:lnTo>
                  <a:lnTo>
                    <a:pt x="165" y="38"/>
                  </a:lnTo>
                  <a:lnTo>
                    <a:pt x="152" y="47"/>
                  </a:lnTo>
                  <a:lnTo>
                    <a:pt x="139" y="54"/>
                  </a:lnTo>
                  <a:lnTo>
                    <a:pt x="127" y="64"/>
                  </a:lnTo>
                  <a:lnTo>
                    <a:pt x="115" y="72"/>
                  </a:lnTo>
                  <a:lnTo>
                    <a:pt x="103" y="82"/>
                  </a:lnTo>
                  <a:lnTo>
                    <a:pt x="92" y="93"/>
                  </a:lnTo>
                  <a:lnTo>
                    <a:pt x="82" y="104"/>
                  </a:lnTo>
                  <a:lnTo>
                    <a:pt x="72" y="115"/>
                  </a:lnTo>
                  <a:lnTo>
                    <a:pt x="63" y="127"/>
                  </a:lnTo>
                  <a:lnTo>
                    <a:pt x="54" y="139"/>
                  </a:lnTo>
                  <a:lnTo>
                    <a:pt x="45" y="153"/>
                  </a:lnTo>
                  <a:lnTo>
                    <a:pt x="38" y="166"/>
                  </a:lnTo>
                  <a:lnTo>
                    <a:pt x="31" y="180"/>
                  </a:lnTo>
                  <a:lnTo>
                    <a:pt x="25" y="193"/>
                  </a:lnTo>
                  <a:lnTo>
                    <a:pt x="19" y="208"/>
                  </a:lnTo>
                  <a:lnTo>
                    <a:pt x="14" y="222"/>
                  </a:lnTo>
                  <a:lnTo>
                    <a:pt x="10" y="237"/>
                  </a:lnTo>
                  <a:lnTo>
                    <a:pt x="6" y="253"/>
                  </a:lnTo>
                  <a:lnTo>
                    <a:pt x="4" y="269"/>
                  </a:lnTo>
                  <a:lnTo>
                    <a:pt x="1" y="283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6" y="378"/>
                  </a:lnTo>
                  <a:lnTo>
                    <a:pt x="9" y="393"/>
                  </a:lnTo>
                  <a:lnTo>
                    <a:pt x="14" y="407"/>
                  </a:lnTo>
                  <a:lnTo>
                    <a:pt x="17" y="421"/>
                  </a:lnTo>
                  <a:lnTo>
                    <a:pt x="23" y="436"/>
                  </a:lnTo>
                  <a:lnTo>
                    <a:pt x="30" y="450"/>
                  </a:lnTo>
                  <a:lnTo>
                    <a:pt x="36" y="463"/>
                  </a:lnTo>
                  <a:lnTo>
                    <a:pt x="43" y="475"/>
                  </a:lnTo>
                  <a:lnTo>
                    <a:pt x="50" y="489"/>
                  </a:lnTo>
                  <a:lnTo>
                    <a:pt x="59" y="501"/>
                  </a:lnTo>
                  <a:lnTo>
                    <a:pt x="69" y="512"/>
                  </a:lnTo>
                  <a:lnTo>
                    <a:pt x="77" y="523"/>
                  </a:lnTo>
                  <a:lnTo>
                    <a:pt x="87" y="534"/>
                  </a:lnTo>
                  <a:lnTo>
                    <a:pt x="98" y="545"/>
                  </a:lnTo>
                  <a:lnTo>
                    <a:pt x="109" y="555"/>
                  </a:lnTo>
                  <a:lnTo>
                    <a:pt x="120" y="564"/>
                  </a:lnTo>
                  <a:lnTo>
                    <a:pt x="132" y="573"/>
                  </a:lnTo>
                  <a:lnTo>
                    <a:pt x="144" y="581"/>
                  </a:lnTo>
                  <a:lnTo>
                    <a:pt x="157" y="589"/>
                  </a:lnTo>
                  <a:lnTo>
                    <a:pt x="170" y="596"/>
                  </a:lnTo>
                  <a:lnTo>
                    <a:pt x="183" y="602"/>
                  </a:lnTo>
                  <a:lnTo>
                    <a:pt x="197" y="608"/>
                  </a:lnTo>
                  <a:lnTo>
                    <a:pt x="210" y="613"/>
                  </a:lnTo>
                  <a:lnTo>
                    <a:pt x="225" y="618"/>
                  </a:lnTo>
                  <a:lnTo>
                    <a:pt x="240" y="623"/>
                  </a:lnTo>
                  <a:lnTo>
                    <a:pt x="254" y="625"/>
                  </a:lnTo>
                  <a:lnTo>
                    <a:pt x="270" y="628"/>
                  </a:lnTo>
                  <a:lnTo>
                    <a:pt x="285" y="630"/>
                  </a:lnTo>
                  <a:lnTo>
                    <a:pt x="301" y="632"/>
                  </a:lnTo>
                  <a:lnTo>
                    <a:pt x="301" y="473"/>
                  </a:lnTo>
                  <a:lnTo>
                    <a:pt x="267" y="507"/>
                  </a:lnTo>
                  <a:lnTo>
                    <a:pt x="262" y="511"/>
                  </a:lnTo>
                  <a:lnTo>
                    <a:pt x="256" y="512"/>
                  </a:lnTo>
                  <a:lnTo>
                    <a:pt x="249" y="511"/>
                  </a:lnTo>
                  <a:lnTo>
                    <a:pt x="245" y="507"/>
                  </a:lnTo>
                  <a:lnTo>
                    <a:pt x="185" y="447"/>
                  </a:lnTo>
                  <a:lnTo>
                    <a:pt x="181" y="442"/>
                  </a:lnTo>
                  <a:lnTo>
                    <a:pt x="180" y="436"/>
                  </a:lnTo>
                  <a:lnTo>
                    <a:pt x="181" y="431"/>
                  </a:lnTo>
                  <a:lnTo>
                    <a:pt x="185" y="426"/>
                  </a:lnTo>
                  <a:lnTo>
                    <a:pt x="190" y="423"/>
                  </a:lnTo>
                  <a:lnTo>
                    <a:pt x="196" y="421"/>
                  </a:lnTo>
                  <a:lnTo>
                    <a:pt x="201" y="423"/>
                  </a:lnTo>
                  <a:lnTo>
                    <a:pt x="205" y="426"/>
                  </a:lnTo>
                  <a:lnTo>
                    <a:pt x="256" y="475"/>
                  </a:lnTo>
                  <a:lnTo>
                    <a:pt x="304" y="426"/>
                  </a:lnTo>
                  <a:lnTo>
                    <a:pt x="307" y="424"/>
                  </a:lnTo>
                  <a:lnTo>
                    <a:pt x="309" y="423"/>
                  </a:lnTo>
                  <a:lnTo>
                    <a:pt x="313" y="421"/>
                  </a:lnTo>
                  <a:lnTo>
                    <a:pt x="315" y="421"/>
                  </a:lnTo>
                  <a:lnTo>
                    <a:pt x="319" y="421"/>
                  </a:lnTo>
                  <a:lnTo>
                    <a:pt x="321" y="423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75" y="475"/>
                  </a:lnTo>
                  <a:lnTo>
                    <a:pt x="425" y="426"/>
                  </a:lnTo>
                  <a:lnTo>
                    <a:pt x="430" y="423"/>
                  </a:lnTo>
                  <a:lnTo>
                    <a:pt x="436" y="421"/>
                  </a:lnTo>
                  <a:lnTo>
                    <a:pt x="441" y="423"/>
                  </a:lnTo>
                  <a:lnTo>
                    <a:pt x="446" y="426"/>
                  </a:lnTo>
                  <a:lnTo>
                    <a:pt x="450" y="431"/>
                  </a:lnTo>
                  <a:lnTo>
                    <a:pt x="451" y="436"/>
                  </a:lnTo>
                  <a:lnTo>
                    <a:pt x="450" y="442"/>
                  </a:lnTo>
                  <a:lnTo>
                    <a:pt x="446" y="447"/>
                  </a:lnTo>
                  <a:lnTo>
                    <a:pt x="386" y="507"/>
                  </a:lnTo>
                  <a:lnTo>
                    <a:pt x="381" y="511"/>
                  </a:lnTo>
                  <a:lnTo>
                    <a:pt x="375" y="512"/>
                  </a:lnTo>
                  <a:lnTo>
                    <a:pt x="370" y="511"/>
                  </a:lnTo>
                  <a:lnTo>
                    <a:pt x="365" y="507"/>
                  </a:lnTo>
                  <a:lnTo>
                    <a:pt x="330" y="473"/>
                  </a:lnTo>
                  <a:lnTo>
                    <a:pt x="330" y="632"/>
                  </a:lnTo>
                  <a:lnTo>
                    <a:pt x="346" y="630"/>
                  </a:lnTo>
                  <a:lnTo>
                    <a:pt x="362" y="628"/>
                  </a:lnTo>
                  <a:lnTo>
                    <a:pt x="376" y="625"/>
                  </a:lnTo>
                  <a:lnTo>
                    <a:pt x="391" y="623"/>
                  </a:lnTo>
                  <a:lnTo>
                    <a:pt x="406" y="618"/>
                  </a:lnTo>
                  <a:lnTo>
                    <a:pt x="420" y="613"/>
                  </a:lnTo>
                  <a:lnTo>
                    <a:pt x="434" y="608"/>
                  </a:lnTo>
                  <a:lnTo>
                    <a:pt x="449" y="602"/>
                  </a:lnTo>
                  <a:lnTo>
                    <a:pt x="462" y="596"/>
                  </a:lnTo>
                  <a:lnTo>
                    <a:pt x="474" y="589"/>
                  </a:lnTo>
                  <a:lnTo>
                    <a:pt x="488" y="581"/>
                  </a:lnTo>
                  <a:lnTo>
                    <a:pt x="500" y="573"/>
                  </a:lnTo>
                  <a:lnTo>
                    <a:pt x="511" y="564"/>
                  </a:lnTo>
                  <a:lnTo>
                    <a:pt x="522" y="555"/>
                  </a:lnTo>
                  <a:lnTo>
                    <a:pt x="533" y="545"/>
                  </a:lnTo>
                  <a:lnTo>
                    <a:pt x="544" y="534"/>
                  </a:lnTo>
                  <a:lnTo>
                    <a:pt x="554" y="523"/>
                  </a:lnTo>
                  <a:lnTo>
                    <a:pt x="563" y="512"/>
                  </a:lnTo>
                  <a:lnTo>
                    <a:pt x="572" y="501"/>
                  </a:lnTo>
                  <a:lnTo>
                    <a:pt x="580" y="489"/>
                  </a:lnTo>
                  <a:lnTo>
                    <a:pt x="588" y="475"/>
                  </a:lnTo>
                  <a:lnTo>
                    <a:pt x="595" y="463"/>
                  </a:lnTo>
                  <a:lnTo>
                    <a:pt x="602" y="450"/>
                  </a:lnTo>
                  <a:lnTo>
                    <a:pt x="609" y="436"/>
                  </a:lnTo>
                  <a:lnTo>
                    <a:pt x="613" y="421"/>
                  </a:lnTo>
                  <a:lnTo>
                    <a:pt x="618" y="408"/>
                  </a:lnTo>
                  <a:lnTo>
                    <a:pt x="622" y="393"/>
                  </a:lnTo>
                  <a:lnTo>
                    <a:pt x="626" y="378"/>
                  </a:lnTo>
                  <a:lnTo>
                    <a:pt x="628" y="363"/>
                  </a:lnTo>
                  <a:lnTo>
                    <a:pt x="631" y="347"/>
                  </a:lnTo>
                  <a:lnTo>
                    <a:pt x="631" y="332"/>
                  </a:lnTo>
                  <a:lnTo>
                    <a:pt x="632" y="316"/>
                  </a:lnTo>
                  <a:lnTo>
                    <a:pt x="631" y="301"/>
                  </a:lnTo>
                  <a:lnTo>
                    <a:pt x="629" y="283"/>
                  </a:lnTo>
                  <a:lnTo>
                    <a:pt x="628" y="269"/>
                  </a:lnTo>
                  <a:lnTo>
                    <a:pt x="626" y="253"/>
                  </a:lnTo>
                  <a:lnTo>
                    <a:pt x="622" y="237"/>
                  </a:lnTo>
                  <a:lnTo>
                    <a:pt x="617" y="222"/>
                  </a:lnTo>
                  <a:lnTo>
                    <a:pt x="612" y="208"/>
                  </a:lnTo>
                  <a:lnTo>
                    <a:pt x="606" y="193"/>
                  </a:lnTo>
                  <a:lnTo>
                    <a:pt x="600" y="180"/>
                  </a:lnTo>
                  <a:lnTo>
                    <a:pt x="594" y="166"/>
                  </a:lnTo>
                  <a:lnTo>
                    <a:pt x="585" y="153"/>
                  </a:lnTo>
                  <a:lnTo>
                    <a:pt x="578" y="139"/>
                  </a:lnTo>
                  <a:lnTo>
                    <a:pt x="568" y="127"/>
                  </a:lnTo>
                  <a:lnTo>
                    <a:pt x="560" y="115"/>
                  </a:lnTo>
                  <a:lnTo>
                    <a:pt x="550" y="104"/>
                  </a:lnTo>
                  <a:lnTo>
                    <a:pt x="539" y="93"/>
                  </a:lnTo>
                  <a:lnTo>
                    <a:pt x="528" y="82"/>
                  </a:lnTo>
                  <a:lnTo>
                    <a:pt x="517" y="72"/>
                  </a:lnTo>
                  <a:lnTo>
                    <a:pt x="505" y="64"/>
                  </a:lnTo>
                  <a:lnTo>
                    <a:pt x="492" y="54"/>
                  </a:lnTo>
                  <a:lnTo>
                    <a:pt x="479" y="47"/>
                  </a:lnTo>
                  <a:lnTo>
                    <a:pt x="466" y="38"/>
                  </a:lnTo>
                  <a:lnTo>
                    <a:pt x="452" y="32"/>
                  </a:lnTo>
                  <a:lnTo>
                    <a:pt x="439" y="26"/>
                  </a:lnTo>
                  <a:lnTo>
                    <a:pt x="424" y="20"/>
                  </a:lnTo>
                  <a:lnTo>
                    <a:pt x="409" y="15"/>
                  </a:lnTo>
                  <a:lnTo>
                    <a:pt x="395" y="10"/>
                  </a:lnTo>
                  <a:lnTo>
                    <a:pt x="379" y="6"/>
                  </a:lnTo>
                  <a:lnTo>
                    <a:pt x="364" y="4"/>
                  </a:lnTo>
                  <a:lnTo>
                    <a:pt x="348" y="3"/>
                  </a:lnTo>
                  <a:lnTo>
                    <a:pt x="331" y="1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9525">
              <a:solidFill>
                <a:srgbClr val="6B21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Freeform 2128">
              <a:extLst>
                <a:ext uri="{FF2B5EF4-FFF2-40B4-BE49-F238E27FC236}">
                  <a16:creationId xmlns="" xmlns:a16="http://schemas.microsoft.com/office/drawing/2014/main" id="{9547B474-2C12-4656-8B21-9A9BC698D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36638"/>
              <a:ext cx="66675" cy="9525"/>
            </a:xfrm>
            <a:custGeom>
              <a:avLst/>
              <a:gdLst>
                <a:gd name="T0" fmla="*/ 196 w 210"/>
                <a:gd name="T1" fmla="*/ 0 h 29"/>
                <a:gd name="T2" fmla="*/ 15 w 210"/>
                <a:gd name="T3" fmla="*/ 0 h 29"/>
                <a:gd name="T4" fmla="*/ 9 w 210"/>
                <a:gd name="T5" fmla="*/ 1 h 29"/>
                <a:gd name="T6" fmla="*/ 5 w 210"/>
                <a:gd name="T7" fmla="*/ 3 h 29"/>
                <a:gd name="T8" fmla="*/ 2 w 210"/>
                <a:gd name="T9" fmla="*/ 8 h 29"/>
                <a:gd name="T10" fmla="*/ 0 w 210"/>
                <a:gd name="T11" fmla="*/ 14 h 29"/>
                <a:gd name="T12" fmla="*/ 2 w 210"/>
                <a:gd name="T13" fmla="*/ 20 h 29"/>
                <a:gd name="T14" fmla="*/ 5 w 210"/>
                <a:gd name="T15" fmla="*/ 25 h 29"/>
                <a:gd name="T16" fmla="*/ 9 w 210"/>
                <a:gd name="T17" fmla="*/ 28 h 29"/>
                <a:gd name="T18" fmla="*/ 15 w 210"/>
                <a:gd name="T19" fmla="*/ 29 h 29"/>
                <a:gd name="T20" fmla="*/ 196 w 210"/>
                <a:gd name="T21" fmla="*/ 29 h 29"/>
                <a:gd name="T22" fmla="*/ 202 w 210"/>
                <a:gd name="T23" fmla="*/ 28 h 29"/>
                <a:gd name="T24" fmla="*/ 207 w 210"/>
                <a:gd name="T25" fmla="*/ 25 h 29"/>
                <a:gd name="T26" fmla="*/ 209 w 210"/>
                <a:gd name="T27" fmla="*/ 20 h 29"/>
                <a:gd name="T28" fmla="*/ 210 w 210"/>
                <a:gd name="T29" fmla="*/ 14 h 29"/>
                <a:gd name="T30" fmla="*/ 209 w 210"/>
                <a:gd name="T31" fmla="*/ 8 h 29"/>
                <a:gd name="T32" fmla="*/ 207 w 210"/>
                <a:gd name="T33" fmla="*/ 3 h 29"/>
                <a:gd name="T34" fmla="*/ 202 w 210"/>
                <a:gd name="T35" fmla="*/ 1 h 29"/>
                <a:gd name="T36" fmla="*/ 196 w 21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9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196" y="29"/>
                  </a:lnTo>
                  <a:lnTo>
                    <a:pt x="202" y="28"/>
                  </a:lnTo>
                  <a:lnTo>
                    <a:pt x="207" y="25"/>
                  </a:lnTo>
                  <a:lnTo>
                    <a:pt x="209" y="20"/>
                  </a:lnTo>
                  <a:lnTo>
                    <a:pt x="210" y="14"/>
                  </a:lnTo>
                  <a:lnTo>
                    <a:pt x="209" y="8"/>
                  </a:lnTo>
                  <a:lnTo>
                    <a:pt x="207" y="3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rgbClr val="6B21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 2129">
              <a:extLst>
                <a:ext uri="{FF2B5EF4-FFF2-40B4-BE49-F238E27FC236}">
                  <a16:creationId xmlns="" xmlns:a16="http://schemas.microsoft.com/office/drawing/2014/main" id="{776D6E5D-F46B-46C3-9A50-5FB57F22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55688"/>
              <a:ext cx="66675" cy="9525"/>
            </a:xfrm>
            <a:custGeom>
              <a:avLst/>
              <a:gdLst>
                <a:gd name="T0" fmla="*/ 196 w 210"/>
                <a:gd name="T1" fmla="*/ 0 h 31"/>
                <a:gd name="T2" fmla="*/ 15 w 210"/>
                <a:gd name="T3" fmla="*/ 0 h 31"/>
                <a:gd name="T4" fmla="*/ 9 w 210"/>
                <a:gd name="T5" fmla="*/ 2 h 31"/>
                <a:gd name="T6" fmla="*/ 5 w 210"/>
                <a:gd name="T7" fmla="*/ 5 h 31"/>
                <a:gd name="T8" fmla="*/ 2 w 210"/>
                <a:gd name="T9" fmla="*/ 10 h 31"/>
                <a:gd name="T10" fmla="*/ 0 w 210"/>
                <a:gd name="T11" fmla="*/ 15 h 31"/>
                <a:gd name="T12" fmla="*/ 2 w 210"/>
                <a:gd name="T13" fmla="*/ 21 h 31"/>
                <a:gd name="T14" fmla="*/ 5 w 210"/>
                <a:gd name="T15" fmla="*/ 26 h 31"/>
                <a:gd name="T16" fmla="*/ 9 w 210"/>
                <a:gd name="T17" fmla="*/ 30 h 31"/>
                <a:gd name="T18" fmla="*/ 15 w 210"/>
                <a:gd name="T19" fmla="*/ 31 h 31"/>
                <a:gd name="T20" fmla="*/ 196 w 210"/>
                <a:gd name="T21" fmla="*/ 31 h 31"/>
                <a:gd name="T22" fmla="*/ 202 w 210"/>
                <a:gd name="T23" fmla="*/ 30 h 31"/>
                <a:gd name="T24" fmla="*/ 207 w 210"/>
                <a:gd name="T25" fmla="*/ 26 h 31"/>
                <a:gd name="T26" fmla="*/ 209 w 210"/>
                <a:gd name="T27" fmla="*/ 21 h 31"/>
                <a:gd name="T28" fmla="*/ 210 w 210"/>
                <a:gd name="T29" fmla="*/ 15 h 31"/>
                <a:gd name="T30" fmla="*/ 209 w 210"/>
                <a:gd name="T31" fmla="*/ 10 h 31"/>
                <a:gd name="T32" fmla="*/ 207 w 210"/>
                <a:gd name="T33" fmla="*/ 5 h 31"/>
                <a:gd name="T34" fmla="*/ 202 w 210"/>
                <a:gd name="T35" fmla="*/ 2 h 31"/>
                <a:gd name="T36" fmla="*/ 196 w 21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31">
                  <a:moveTo>
                    <a:pt x="196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rgbClr val="6B21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 2130">
              <a:extLst>
                <a:ext uri="{FF2B5EF4-FFF2-40B4-BE49-F238E27FC236}">
                  <a16:creationId xmlns="" xmlns:a16="http://schemas.microsoft.com/office/drawing/2014/main" id="{89CDB053-2633-497E-86EB-62BFEEBB7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74738"/>
              <a:ext cx="66675" cy="28575"/>
            </a:xfrm>
            <a:custGeom>
              <a:avLst/>
              <a:gdLst>
                <a:gd name="T0" fmla="*/ 196 w 210"/>
                <a:gd name="T1" fmla="*/ 0 h 91"/>
                <a:gd name="T2" fmla="*/ 15 w 210"/>
                <a:gd name="T3" fmla="*/ 0 h 91"/>
                <a:gd name="T4" fmla="*/ 9 w 210"/>
                <a:gd name="T5" fmla="*/ 1 h 91"/>
                <a:gd name="T6" fmla="*/ 5 w 210"/>
                <a:gd name="T7" fmla="*/ 5 h 91"/>
                <a:gd name="T8" fmla="*/ 2 w 210"/>
                <a:gd name="T9" fmla="*/ 10 h 91"/>
                <a:gd name="T10" fmla="*/ 0 w 210"/>
                <a:gd name="T11" fmla="*/ 16 h 91"/>
                <a:gd name="T12" fmla="*/ 2 w 210"/>
                <a:gd name="T13" fmla="*/ 21 h 91"/>
                <a:gd name="T14" fmla="*/ 5 w 210"/>
                <a:gd name="T15" fmla="*/ 26 h 91"/>
                <a:gd name="T16" fmla="*/ 9 w 210"/>
                <a:gd name="T17" fmla="*/ 30 h 91"/>
                <a:gd name="T18" fmla="*/ 15 w 210"/>
                <a:gd name="T19" fmla="*/ 31 h 91"/>
                <a:gd name="T20" fmla="*/ 91 w 210"/>
                <a:gd name="T21" fmla="*/ 31 h 91"/>
                <a:gd name="T22" fmla="*/ 91 w 210"/>
                <a:gd name="T23" fmla="*/ 76 h 91"/>
                <a:gd name="T24" fmla="*/ 92 w 210"/>
                <a:gd name="T25" fmla="*/ 82 h 91"/>
                <a:gd name="T26" fmla="*/ 94 w 210"/>
                <a:gd name="T27" fmla="*/ 87 h 91"/>
                <a:gd name="T28" fmla="*/ 99 w 210"/>
                <a:gd name="T29" fmla="*/ 89 h 91"/>
                <a:gd name="T30" fmla="*/ 105 w 210"/>
                <a:gd name="T31" fmla="*/ 91 h 91"/>
                <a:gd name="T32" fmla="*/ 111 w 210"/>
                <a:gd name="T33" fmla="*/ 89 h 91"/>
                <a:gd name="T34" fmla="*/ 116 w 210"/>
                <a:gd name="T35" fmla="*/ 87 h 91"/>
                <a:gd name="T36" fmla="*/ 120 w 210"/>
                <a:gd name="T37" fmla="*/ 82 h 91"/>
                <a:gd name="T38" fmla="*/ 120 w 210"/>
                <a:gd name="T39" fmla="*/ 76 h 91"/>
                <a:gd name="T40" fmla="*/ 120 w 210"/>
                <a:gd name="T41" fmla="*/ 31 h 91"/>
                <a:gd name="T42" fmla="*/ 196 w 210"/>
                <a:gd name="T43" fmla="*/ 31 h 91"/>
                <a:gd name="T44" fmla="*/ 202 w 210"/>
                <a:gd name="T45" fmla="*/ 30 h 91"/>
                <a:gd name="T46" fmla="*/ 207 w 210"/>
                <a:gd name="T47" fmla="*/ 26 h 91"/>
                <a:gd name="T48" fmla="*/ 209 w 210"/>
                <a:gd name="T49" fmla="*/ 21 h 91"/>
                <a:gd name="T50" fmla="*/ 210 w 210"/>
                <a:gd name="T51" fmla="*/ 16 h 91"/>
                <a:gd name="T52" fmla="*/ 209 w 210"/>
                <a:gd name="T53" fmla="*/ 10 h 91"/>
                <a:gd name="T54" fmla="*/ 207 w 210"/>
                <a:gd name="T55" fmla="*/ 5 h 91"/>
                <a:gd name="T56" fmla="*/ 202 w 210"/>
                <a:gd name="T57" fmla="*/ 1 h 91"/>
                <a:gd name="T58" fmla="*/ 196 w 210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9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91" y="31"/>
                  </a:lnTo>
                  <a:lnTo>
                    <a:pt x="91" y="76"/>
                  </a:lnTo>
                  <a:lnTo>
                    <a:pt x="92" y="82"/>
                  </a:lnTo>
                  <a:lnTo>
                    <a:pt x="94" y="87"/>
                  </a:lnTo>
                  <a:lnTo>
                    <a:pt x="99" y="89"/>
                  </a:lnTo>
                  <a:lnTo>
                    <a:pt x="105" y="91"/>
                  </a:lnTo>
                  <a:lnTo>
                    <a:pt x="111" y="89"/>
                  </a:lnTo>
                  <a:lnTo>
                    <a:pt x="116" y="87"/>
                  </a:lnTo>
                  <a:lnTo>
                    <a:pt x="120" y="82"/>
                  </a:lnTo>
                  <a:lnTo>
                    <a:pt x="120" y="76"/>
                  </a:lnTo>
                  <a:lnTo>
                    <a:pt x="120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6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rgbClr val="6B21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2674F81C-FCDE-48BE-B433-F5AC9661EA67}"/>
              </a:ext>
            </a:extLst>
          </p:cNvPr>
          <p:cNvGrpSpPr/>
          <p:nvPr/>
        </p:nvGrpSpPr>
        <p:grpSpPr>
          <a:xfrm>
            <a:off x="5205971" y="3010966"/>
            <a:ext cx="467148" cy="467148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128" name="Freeform 372">
              <a:extLst>
                <a:ext uri="{FF2B5EF4-FFF2-40B4-BE49-F238E27FC236}">
                  <a16:creationId xmlns="" xmlns:a16="http://schemas.microsoft.com/office/drawing/2014/main" id="{5F47716D-D6BB-4FA1-A0CA-CFB0A6B3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 w="9525">
              <a:solidFill>
                <a:srgbClr val="009797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373">
              <a:extLst>
                <a:ext uri="{FF2B5EF4-FFF2-40B4-BE49-F238E27FC236}">
                  <a16:creationId xmlns="" xmlns:a16="http://schemas.microsoft.com/office/drawing/2014/main" id="{3F13838D-42D1-471A-8F29-206F8DAD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 w="9525">
              <a:solidFill>
                <a:srgbClr val="009797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0" name="Freeform 3886">
            <a:extLst>
              <a:ext uri="{FF2B5EF4-FFF2-40B4-BE49-F238E27FC236}">
                <a16:creationId xmlns="" xmlns:a16="http://schemas.microsoft.com/office/drawing/2014/main" id="{7AFA80F9-0486-433E-93A0-88BDE760D9FD}"/>
              </a:ext>
            </a:extLst>
          </p:cNvPr>
          <p:cNvSpPr>
            <a:spLocks noEditPoints="1"/>
          </p:cNvSpPr>
          <p:nvPr/>
        </p:nvSpPr>
        <p:spPr bwMode="auto">
          <a:xfrm>
            <a:off x="5163753" y="4313700"/>
            <a:ext cx="467148" cy="46456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310055" y="5732812"/>
            <a:ext cx="360363" cy="354013"/>
            <a:chOff x="9161463" y="4692650"/>
            <a:chExt cx="360363" cy="354013"/>
          </a:xfrm>
          <a:solidFill>
            <a:schemeClr val="bg1"/>
          </a:solidFill>
        </p:grpSpPr>
        <p:sp>
          <p:nvSpPr>
            <p:cNvPr id="135" name="Freeform 156"/>
            <p:cNvSpPr>
              <a:spLocks noEditPoints="1"/>
            </p:cNvSpPr>
            <p:nvPr/>
          </p:nvSpPr>
          <p:spPr bwMode="auto">
            <a:xfrm>
              <a:off x="9161463" y="4692650"/>
              <a:ext cx="255588" cy="330200"/>
            </a:xfrm>
            <a:custGeom>
              <a:avLst/>
              <a:gdLst>
                <a:gd name="T0" fmla="*/ 48 w 68"/>
                <a:gd name="T1" fmla="*/ 76 h 88"/>
                <a:gd name="T2" fmla="*/ 48 w 68"/>
                <a:gd name="T3" fmla="*/ 76 h 88"/>
                <a:gd name="T4" fmla="*/ 49 w 68"/>
                <a:gd name="T5" fmla="*/ 76 h 88"/>
                <a:gd name="T6" fmla="*/ 50 w 68"/>
                <a:gd name="T7" fmla="*/ 74 h 88"/>
                <a:gd name="T8" fmla="*/ 68 w 68"/>
                <a:gd name="T9" fmla="*/ 56 h 88"/>
                <a:gd name="T10" fmla="*/ 68 w 68"/>
                <a:gd name="T11" fmla="*/ 22 h 88"/>
                <a:gd name="T12" fmla="*/ 67 w 68"/>
                <a:gd name="T13" fmla="*/ 21 h 88"/>
                <a:gd name="T14" fmla="*/ 47 w 68"/>
                <a:gd name="T15" fmla="*/ 1 h 88"/>
                <a:gd name="T16" fmla="*/ 46 w 68"/>
                <a:gd name="T17" fmla="*/ 0 h 88"/>
                <a:gd name="T18" fmla="*/ 2 w 68"/>
                <a:gd name="T19" fmla="*/ 0 h 88"/>
                <a:gd name="T20" fmla="*/ 0 w 68"/>
                <a:gd name="T21" fmla="*/ 2 h 88"/>
                <a:gd name="T22" fmla="*/ 0 w 68"/>
                <a:gd name="T23" fmla="*/ 86 h 88"/>
                <a:gd name="T24" fmla="*/ 2 w 68"/>
                <a:gd name="T25" fmla="*/ 88 h 88"/>
                <a:gd name="T26" fmla="*/ 45 w 68"/>
                <a:gd name="T27" fmla="*/ 88 h 88"/>
                <a:gd name="T28" fmla="*/ 48 w 68"/>
                <a:gd name="T29" fmla="*/ 76 h 88"/>
                <a:gd name="T30" fmla="*/ 46 w 68"/>
                <a:gd name="T31" fmla="*/ 2 h 88"/>
                <a:gd name="T32" fmla="*/ 66 w 68"/>
                <a:gd name="T33" fmla="*/ 22 h 88"/>
                <a:gd name="T34" fmla="*/ 46 w 68"/>
                <a:gd name="T35" fmla="*/ 22 h 88"/>
                <a:gd name="T36" fmla="*/ 46 w 68"/>
                <a:gd name="T37" fmla="*/ 2 h 88"/>
                <a:gd name="T38" fmla="*/ 14 w 68"/>
                <a:gd name="T39" fmla="*/ 24 h 88"/>
                <a:gd name="T40" fmla="*/ 32 w 68"/>
                <a:gd name="T41" fmla="*/ 24 h 88"/>
                <a:gd name="T42" fmla="*/ 34 w 68"/>
                <a:gd name="T43" fmla="*/ 26 h 88"/>
                <a:gd name="T44" fmla="*/ 32 w 68"/>
                <a:gd name="T45" fmla="*/ 28 h 88"/>
                <a:gd name="T46" fmla="*/ 14 w 68"/>
                <a:gd name="T47" fmla="*/ 28 h 88"/>
                <a:gd name="T48" fmla="*/ 12 w 68"/>
                <a:gd name="T49" fmla="*/ 26 h 88"/>
                <a:gd name="T50" fmla="*/ 14 w 68"/>
                <a:gd name="T51" fmla="*/ 24 h 88"/>
                <a:gd name="T52" fmla="*/ 14 w 68"/>
                <a:gd name="T53" fmla="*/ 36 h 88"/>
                <a:gd name="T54" fmla="*/ 46 w 68"/>
                <a:gd name="T55" fmla="*/ 36 h 88"/>
                <a:gd name="T56" fmla="*/ 48 w 68"/>
                <a:gd name="T57" fmla="*/ 38 h 88"/>
                <a:gd name="T58" fmla="*/ 46 w 68"/>
                <a:gd name="T59" fmla="*/ 40 h 88"/>
                <a:gd name="T60" fmla="*/ 14 w 68"/>
                <a:gd name="T61" fmla="*/ 40 h 88"/>
                <a:gd name="T62" fmla="*/ 12 w 68"/>
                <a:gd name="T63" fmla="*/ 38 h 88"/>
                <a:gd name="T64" fmla="*/ 14 w 68"/>
                <a:gd name="T65" fmla="*/ 36 h 88"/>
                <a:gd name="T66" fmla="*/ 34 w 68"/>
                <a:gd name="T67" fmla="*/ 64 h 88"/>
                <a:gd name="T68" fmla="*/ 14 w 68"/>
                <a:gd name="T69" fmla="*/ 64 h 88"/>
                <a:gd name="T70" fmla="*/ 12 w 68"/>
                <a:gd name="T71" fmla="*/ 62 h 88"/>
                <a:gd name="T72" fmla="*/ 14 w 68"/>
                <a:gd name="T73" fmla="*/ 60 h 88"/>
                <a:gd name="T74" fmla="*/ 34 w 68"/>
                <a:gd name="T75" fmla="*/ 60 h 88"/>
                <a:gd name="T76" fmla="*/ 36 w 68"/>
                <a:gd name="T77" fmla="*/ 62 h 88"/>
                <a:gd name="T78" fmla="*/ 34 w 68"/>
                <a:gd name="T79" fmla="*/ 64 h 88"/>
                <a:gd name="T80" fmla="*/ 38 w 68"/>
                <a:gd name="T81" fmla="*/ 52 h 88"/>
                <a:gd name="T82" fmla="*/ 14 w 68"/>
                <a:gd name="T83" fmla="*/ 52 h 88"/>
                <a:gd name="T84" fmla="*/ 12 w 68"/>
                <a:gd name="T85" fmla="*/ 50 h 88"/>
                <a:gd name="T86" fmla="*/ 14 w 68"/>
                <a:gd name="T87" fmla="*/ 48 h 88"/>
                <a:gd name="T88" fmla="*/ 38 w 68"/>
                <a:gd name="T89" fmla="*/ 48 h 88"/>
                <a:gd name="T90" fmla="*/ 40 w 68"/>
                <a:gd name="T91" fmla="*/ 50 h 88"/>
                <a:gd name="T92" fmla="*/ 38 w 68"/>
                <a:gd name="T93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8">
                  <a:moveTo>
                    <a:pt x="48" y="76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9" y="76"/>
                    <a:pt x="49" y="76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1" y="88"/>
                    <a:pt x="2" y="88"/>
                  </a:cubicBezTo>
                  <a:cubicBezTo>
                    <a:pt x="45" y="88"/>
                    <a:pt x="45" y="88"/>
                    <a:pt x="45" y="88"/>
                  </a:cubicBezTo>
                  <a:lnTo>
                    <a:pt x="48" y="76"/>
                  </a:lnTo>
                  <a:close/>
                  <a:moveTo>
                    <a:pt x="46" y="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46" y="22"/>
                    <a:pt x="46" y="22"/>
                    <a:pt x="46" y="22"/>
                  </a:cubicBezTo>
                  <a:lnTo>
                    <a:pt x="46" y="2"/>
                  </a:lnTo>
                  <a:close/>
                  <a:moveTo>
                    <a:pt x="14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4" y="25"/>
                    <a:pt x="34" y="26"/>
                  </a:cubicBezTo>
                  <a:cubicBezTo>
                    <a:pt x="34" y="27"/>
                    <a:pt x="33" y="28"/>
                    <a:pt x="32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lose/>
                  <a:moveTo>
                    <a:pt x="14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7"/>
                    <a:pt x="48" y="38"/>
                  </a:cubicBezTo>
                  <a:cubicBezTo>
                    <a:pt x="48" y="39"/>
                    <a:pt x="47" y="40"/>
                    <a:pt x="46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2" y="39"/>
                    <a:pt x="12" y="38"/>
                  </a:cubicBezTo>
                  <a:cubicBezTo>
                    <a:pt x="12" y="37"/>
                    <a:pt x="13" y="36"/>
                    <a:pt x="14" y="36"/>
                  </a:cubicBezTo>
                  <a:close/>
                  <a:moveTo>
                    <a:pt x="3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6" y="61"/>
                    <a:pt x="36" y="62"/>
                  </a:cubicBezTo>
                  <a:cubicBezTo>
                    <a:pt x="36" y="63"/>
                    <a:pt x="35" y="64"/>
                    <a:pt x="34" y="64"/>
                  </a:cubicBezTo>
                  <a:close/>
                  <a:moveTo>
                    <a:pt x="38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8"/>
                    <a:pt x="40" y="49"/>
                    <a:pt x="40" y="50"/>
                  </a:cubicBezTo>
                  <a:cubicBezTo>
                    <a:pt x="40" y="51"/>
                    <a:pt x="39" y="52"/>
                    <a:pt x="38" y="52"/>
                  </a:cubicBezTo>
                  <a:close/>
                </a:path>
              </a:pathLst>
            </a:cu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36" name="Freeform 157"/>
            <p:cNvSpPr>
              <a:spLocks/>
            </p:cNvSpPr>
            <p:nvPr/>
          </p:nvSpPr>
          <p:spPr bwMode="auto">
            <a:xfrm>
              <a:off x="9364663" y="4903788"/>
              <a:ext cx="119063" cy="119063"/>
            </a:xfrm>
            <a:custGeom>
              <a:avLst/>
              <a:gdLst>
                <a:gd name="T0" fmla="*/ 45 w 75"/>
                <a:gd name="T1" fmla="*/ 0 h 75"/>
                <a:gd name="T2" fmla="*/ 0 w 75"/>
                <a:gd name="T3" fmla="*/ 45 h 75"/>
                <a:gd name="T4" fmla="*/ 30 w 75"/>
                <a:gd name="T5" fmla="*/ 75 h 75"/>
                <a:gd name="T6" fmla="*/ 75 w 75"/>
                <a:gd name="T7" fmla="*/ 30 h 75"/>
                <a:gd name="T8" fmla="*/ 45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45" y="0"/>
                  </a:moveTo>
                  <a:lnTo>
                    <a:pt x="0" y="45"/>
                  </a:lnTo>
                  <a:lnTo>
                    <a:pt x="30" y="75"/>
                  </a:lnTo>
                  <a:lnTo>
                    <a:pt x="75" y="3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37" name="Freeform 158"/>
            <p:cNvSpPr>
              <a:spLocks/>
            </p:cNvSpPr>
            <p:nvPr/>
          </p:nvSpPr>
          <p:spPr bwMode="auto">
            <a:xfrm>
              <a:off x="9340850" y="4989513"/>
              <a:ext cx="57150" cy="57150"/>
            </a:xfrm>
            <a:custGeom>
              <a:avLst/>
              <a:gdLst>
                <a:gd name="T0" fmla="*/ 4 w 15"/>
                <a:gd name="T1" fmla="*/ 0 h 15"/>
                <a:gd name="T2" fmla="*/ 0 w 15"/>
                <a:gd name="T3" fmla="*/ 12 h 15"/>
                <a:gd name="T4" fmla="*/ 1 w 15"/>
                <a:gd name="T5" fmla="*/ 14 h 15"/>
                <a:gd name="T6" fmla="*/ 2 w 15"/>
                <a:gd name="T7" fmla="*/ 15 h 15"/>
                <a:gd name="T8" fmla="*/ 3 w 15"/>
                <a:gd name="T9" fmla="*/ 15 h 15"/>
                <a:gd name="T10" fmla="*/ 15 w 15"/>
                <a:gd name="T11" fmla="*/ 11 h 15"/>
                <a:gd name="T12" fmla="*/ 4 w 1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38" name="Freeform 159"/>
            <p:cNvSpPr>
              <a:spLocks/>
            </p:cNvSpPr>
            <p:nvPr/>
          </p:nvSpPr>
          <p:spPr bwMode="auto">
            <a:xfrm>
              <a:off x="9447213" y="4865688"/>
              <a:ext cx="74613" cy="74613"/>
            </a:xfrm>
            <a:custGeom>
              <a:avLst/>
              <a:gdLst>
                <a:gd name="T0" fmla="*/ 19 w 20"/>
                <a:gd name="T1" fmla="*/ 11 h 20"/>
                <a:gd name="T2" fmla="*/ 9 w 20"/>
                <a:gd name="T3" fmla="*/ 1 h 20"/>
                <a:gd name="T4" fmla="*/ 7 w 20"/>
                <a:gd name="T5" fmla="*/ 1 h 20"/>
                <a:gd name="T6" fmla="*/ 0 w 20"/>
                <a:gd name="T7" fmla="*/ 7 h 20"/>
                <a:gd name="T8" fmla="*/ 13 w 20"/>
                <a:gd name="T9" fmla="*/ 20 h 20"/>
                <a:gd name="T10" fmla="*/ 19 w 20"/>
                <a:gd name="T11" fmla="*/ 13 h 20"/>
                <a:gd name="T12" fmla="*/ 19 w 20"/>
                <a:gd name="T1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9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1"/>
                    <a:pt x="19" y="11"/>
                  </a:cubicBezTo>
                  <a:close/>
                </a:path>
              </a:pathLst>
            </a:cu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000000"/>
                </a:solidFill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5019471" y="969939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08:30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99893" y="3499803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797"/>
                </a:solidFill>
              </a:rPr>
              <a:t>09:00</a:t>
            </a:r>
            <a:endParaRPr lang="en-GB" dirty="0">
              <a:solidFill>
                <a:srgbClr val="009797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0936493" y="978887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11:30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929789" y="2141771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13:00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931904" y="3446255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14:00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083404" y="4751392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09:30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083404" y="6137612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10:30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055963" y="2200299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66FF"/>
                </a:solidFill>
              </a:rPr>
              <a:t>08:45</a:t>
            </a:r>
            <a:endParaRPr lang="en-GB" dirty="0">
              <a:solidFill>
                <a:srgbClr val="9966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468824" y="3337690"/>
            <a:ext cx="364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Facilitator. </a:t>
            </a:r>
            <a:endParaRPr lang="en-GB" sz="16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497583" y="4774373"/>
            <a:ext cx="348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Legal Services </a:t>
            </a:r>
            <a:endParaRPr lang="en-GB" sz="1600" dirty="0"/>
          </a:p>
        </p:txBody>
      </p:sp>
      <p:sp>
        <p:nvSpPr>
          <p:cNvPr id="164" name="TextBox 163"/>
          <p:cNvSpPr txBox="1"/>
          <p:nvPr/>
        </p:nvSpPr>
        <p:spPr>
          <a:xfrm>
            <a:off x="1461130" y="6125733"/>
            <a:ext cx="3487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CDC INCO, CDC RD, CDC </a:t>
            </a:r>
            <a:r>
              <a:rPr lang="en-US" sz="1600" dirty="0" err="1" smtClean="0"/>
              <a:t>ComCor</a:t>
            </a:r>
            <a:r>
              <a:rPr lang="en-US" sz="1600" dirty="0" smtClean="0"/>
              <a:t>. </a:t>
            </a:r>
            <a:endParaRPr lang="en-GB" sz="1600" dirty="0"/>
          </a:p>
        </p:txBody>
      </p:sp>
      <p:sp>
        <p:nvSpPr>
          <p:cNvPr id="166" name="Freeform 778">
            <a:extLst>
              <a:ext uri="{FF2B5EF4-FFF2-40B4-BE49-F238E27FC236}">
                <a16:creationId xmlns:a16="http://schemas.microsoft.com/office/drawing/2014/main" xmlns="" id="{641C4B8A-85EA-46AD-A559-001F8B7D5031}"/>
              </a:ext>
            </a:extLst>
          </p:cNvPr>
          <p:cNvSpPr>
            <a:spLocks/>
          </p:cNvSpPr>
          <p:nvPr/>
        </p:nvSpPr>
        <p:spPr bwMode="auto">
          <a:xfrm>
            <a:off x="11018506" y="464257"/>
            <a:ext cx="463644" cy="432838"/>
          </a:xfrm>
          <a:custGeom>
            <a:avLst/>
            <a:gdLst>
              <a:gd name="T0" fmla="*/ 786 w 903"/>
              <a:gd name="T1" fmla="*/ 479 h 903"/>
              <a:gd name="T2" fmla="*/ 674 w 903"/>
              <a:gd name="T3" fmla="*/ 420 h 903"/>
              <a:gd name="T4" fmla="*/ 667 w 903"/>
              <a:gd name="T5" fmla="*/ 333 h 903"/>
              <a:gd name="T6" fmla="*/ 796 w 903"/>
              <a:gd name="T7" fmla="*/ 143 h 903"/>
              <a:gd name="T8" fmla="*/ 849 w 903"/>
              <a:gd name="T9" fmla="*/ 147 h 903"/>
              <a:gd name="T10" fmla="*/ 886 w 903"/>
              <a:gd name="T11" fmla="*/ 123 h 903"/>
              <a:gd name="T12" fmla="*/ 902 w 903"/>
              <a:gd name="T13" fmla="*/ 82 h 903"/>
              <a:gd name="T14" fmla="*/ 893 w 903"/>
              <a:gd name="T15" fmla="*/ 40 h 903"/>
              <a:gd name="T16" fmla="*/ 863 w 903"/>
              <a:gd name="T17" fmla="*/ 8 h 903"/>
              <a:gd name="T18" fmla="*/ 819 w 903"/>
              <a:gd name="T19" fmla="*/ 0 h 903"/>
              <a:gd name="T20" fmla="*/ 780 w 903"/>
              <a:gd name="T21" fmla="*/ 17 h 903"/>
              <a:gd name="T22" fmla="*/ 756 w 903"/>
              <a:gd name="T23" fmla="*/ 52 h 903"/>
              <a:gd name="T24" fmla="*/ 759 w 903"/>
              <a:gd name="T25" fmla="*/ 107 h 903"/>
              <a:gd name="T26" fmla="*/ 568 w 903"/>
              <a:gd name="T27" fmla="*/ 236 h 903"/>
              <a:gd name="T28" fmla="*/ 488 w 903"/>
              <a:gd name="T29" fmla="*/ 227 h 903"/>
              <a:gd name="T30" fmla="*/ 425 w 903"/>
              <a:gd name="T31" fmla="*/ 250 h 903"/>
              <a:gd name="T32" fmla="*/ 376 w 903"/>
              <a:gd name="T33" fmla="*/ 295 h 903"/>
              <a:gd name="T34" fmla="*/ 150 w 903"/>
              <a:gd name="T35" fmla="*/ 203 h 903"/>
              <a:gd name="T36" fmla="*/ 133 w 903"/>
              <a:gd name="T37" fmla="*/ 163 h 903"/>
              <a:gd name="T38" fmla="*/ 97 w 903"/>
              <a:gd name="T39" fmla="*/ 138 h 903"/>
              <a:gd name="T40" fmla="*/ 52 w 903"/>
              <a:gd name="T41" fmla="*/ 138 h 903"/>
              <a:gd name="T42" fmla="*/ 17 w 903"/>
              <a:gd name="T43" fmla="*/ 163 h 903"/>
              <a:gd name="T44" fmla="*/ 0 w 903"/>
              <a:gd name="T45" fmla="*/ 203 h 903"/>
              <a:gd name="T46" fmla="*/ 8 w 903"/>
              <a:gd name="T47" fmla="*/ 247 h 903"/>
              <a:gd name="T48" fmla="*/ 38 w 903"/>
              <a:gd name="T49" fmla="*/ 277 h 903"/>
              <a:gd name="T50" fmla="*/ 85 w 903"/>
              <a:gd name="T51" fmla="*/ 285 h 903"/>
              <a:gd name="T52" fmla="*/ 132 w 903"/>
              <a:gd name="T53" fmla="*/ 259 h 903"/>
              <a:gd name="T54" fmla="*/ 345 w 903"/>
              <a:gd name="T55" fmla="*/ 391 h 903"/>
              <a:gd name="T56" fmla="*/ 368 w 903"/>
              <a:gd name="T57" fmla="*/ 474 h 903"/>
              <a:gd name="T58" fmla="*/ 86 w 903"/>
              <a:gd name="T59" fmla="*/ 753 h 903"/>
              <a:gd name="T60" fmla="*/ 38 w 903"/>
              <a:gd name="T61" fmla="*/ 761 h 903"/>
              <a:gd name="T62" fmla="*/ 8 w 903"/>
              <a:gd name="T63" fmla="*/ 791 h 903"/>
              <a:gd name="T64" fmla="*/ 0 w 903"/>
              <a:gd name="T65" fmla="*/ 835 h 903"/>
              <a:gd name="T66" fmla="*/ 17 w 903"/>
              <a:gd name="T67" fmla="*/ 875 h 903"/>
              <a:gd name="T68" fmla="*/ 52 w 903"/>
              <a:gd name="T69" fmla="*/ 900 h 903"/>
              <a:gd name="T70" fmla="*/ 97 w 903"/>
              <a:gd name="T71" fmla="*/ 900 h 903"/>
              <a:gd name="T72" fmla="*/ 133 w 903"/>
              <a:gd name="T73" fmla="*/ 875 h 903"/>
              <a:gd name="T74" fmla="*/ 150 w 903"/>
              <a:gd name="T75" fmla="*/ 835 h 903"/>
              <a:gd name="T76" fmla="*/ 405 w 903"/>
              <a:gd name="T77" fmla="*/ 518 h 903"/>
              <a:gd name="T78" fmla="*/ 481 w 903"/>
              <a:gd name="T79" fmla="*/ 554 h 903"/>
              <a:gd name="T80" fmla="*/ 493 w 903"/>
              <a:gd name="T81" fmla="*/ 760 h 903"/>
              <a:gd name="T82" fmla="*/ 458 w 903"/>
              <a:gd name="T83" fmla="*/ 796 h 903"/>
              <a:gd name="T84" fmla="*/ 451 w 903"/>
              <a:gd name="T85" fmla="*/ 835 h 903"/>
              <a:gd name="T86" fmla="*/ 469 w 903"/>
              <a:gd name="T87" fmla="*/ 875 h 903"/>
              <a:gd name="T88" fmla="*/ 504 w 903"/>
              <a:gd name="T89" fmla="*/ 900 h 903"/>
              <a:gd name="T90" fmla="*/ 549 w 903"/>
              <a:gd name="T91" fmla="*/ 900 h 903"/>
              <a:gd name="T92" fmla="*/ 584 w 903"/>
              <a:gd name="T93" fmla="*/ 875 h 903"/>
              <a:gd name="T94" fmla="*/ 602 w 903"/>
              <a:gd name="T95" fmla="*/ 835 h 903"/>
              <a:gd name="T96" fmla="*/ 595 w 903"/>
              <a:gd name="T97" fmla="*/ 796 h 903"/>
              <a:gd name="T98" fmla="*/ 560 w 903"/>
              <a:gd name="T99" fmla="*/ 760 h 903"/>
              <a:gd name="T100" fmla="*/ 576 w 903"/>
              <a:gd name="T101" fmla="*/ 544 h 903"/>
              <a:gd name="T102" fmla="*/ 653 w 903"/>
              <a:gd name="T103" fmla="*/ 475 h 903"/>
              <a:gd name="T104" fmla="*/ 756 w 903"/>
              <a:gd name="T105" fmla="*/ 564 h 903"/>
              <a:gd name="T106" fmla="*/ 780 w 903"/>
              <a:gd name="T107" fmla="*/ 599 h 903"/>
              <a:gd name="T108" fmla="*/ 819 w 903"/>
              <a:gd name="T109" fmla="*/ 617 h 903"/>
              <a:gd name="T110" fmla="*/ 863 w 903"/>
              <a:gd name="T111" fmla="*/ 608 h 903"/>
              <a:gd name="T112" fmla="*/ 893 w 903"/>
              <a:gd name="T113" fmla="*/ 578 h 903"/>
              <a:gd name="T114" fmla="*/ 902 w 903"/>
              <a:gd name="T115" fmla="*/ 534 h 903"/>
              <a:gd name="T116" fmla="*/ 886 w 903"/>
              <a:gd name="T117" fmla="*/ 494 h 903"/>
              <a:gd name="T118" fmla="*/ 849 w 903"/>
              <a:gd name="T119" fmla="*/ 47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3" h="903">
                <a:moveTo>
                  <a:pt x="828" y="466"/>
                </a:moveTo>
                <a:lnTo>
                  <a:pt x="818" y="466"/>
                </a:lnTo>
                <a:lnTo>
                  <a:pt x="810" y="469"/>
                </a:lnTo>
                <a:lnTo>
                  <a:pt x="801" y="471"/>
                </a:lnTo>
                <a:lnTo>
                  <a:pt x="794" y="475"/>
                </a:lnTo>
                <a:lnTo>
                  <a:pt x="786" y="479"/>
                </a:lnTo>
                <a:lnTo>
                  <a:pt x="780" y="484"/>
                </a:lnTo>
                <a:lnTo>
                  <a:pt x="773" y="490"/>
                </a:lnTo>
                <a:lnTo>
                  <a:pt x="768" y="496"/>
                </a:lnTo>
                <a:lnTo>
                  <a:pt x="667" y="448"/>
                </a:lnTo>
                <a:lnTo>
                  <a:pt x="671" y="434"/>
                </a:lnTo>
                <a:lnTo>
                  <a:pt x="674" y="420"/>
                </a:lnTo>
                <a:lnTo>
                  <a:pt x="677" y="406"/>
                </a:lnTo>
                <a:lnTo>
                  <a:pt x="677" y="391"/>
                </a:lnTo>
                <a:lnTo>
                  <a:pt x="677" y="376"/>
                </a:lnTo>
                <a:lnTo>
                  <a:pt x="674" y="361"/>
                </a:lnTo>
                <a:lnTo>
                  <a:pt x="671" y="347"/>
                </a:lnTo>
                <a:lnTo>
                  <a:pt x="667" y="333"/>
                </a:lnTo>
                <a:lnTo>
                  <a:pt x="662" y="321"/>
                </a:lnTo>
                <a:lnTo>
                  <a:pt x="654" y="308"/>
                </a:lnTo>
                <a:lnTo>
                  <a:pt x="647" y="296"/>
                </a:lnTo>
                <a:lnTo>
                  <a:pt x="638" y="285"/>
                </a:lnTo>
                <a:lnTo>
                  <a:pt x="786" y="138"/>
                </a:lnTo>
                <a:lnTo>
                  <a:pt x="796" y="143"/>
                </a:lnTo>
                <a:lnTo>
                  <a:pt x="805" y="147"/>
                </a:lnTo>
                <a:lnTo>
                  <a:pt x="816" y="149"/>
                </a:lnTo>
                <a:lnTo>
                  <a:pt x="828" y="150"/>
                </a:lnTo>
                <a:lnTo>
                  <a:pt x="835" y="150"/>
                </a:lnTo>
                <a:lnTo>
                  <a:pt x="843" y="149"/>
                </a:lnTo>
                <a:lnTo>
                  <a:pt x="849" y="147"/>
                </a:lnTo>
                <a:lnTo>
                  <a:pt x="857" y="145"/>
                </a:lnTo>
                <a:lnTo>
                  <a:pt x="863" y="141"/>
                </a:lnTo>
                <a:lnTo>
                  <a:pt x="870" y="137"/>
                </a:lnTo>
                <a:lnTo>
                  <a:pt x="875" y="133"/>
                </a:lnTo>
                <a:lnTo>
                  <a:pt x="880" y="129"/>
                </a:lnTo>
                <a:lnTo>
                  <a:pt x="886" y="123"/>
                </a:lnTo>
                <a:lnTo>
                  <a:pt x="890" y="117"/>
                </a:lnTo>
                <a:lnTo>
                  <a:pt x="893" y="110"/>
                </a:lnTo>
                <a:lnTo>
                  <a:pt x="896" y="104"/>
                </a:lnTo>
                <a:lnTo>
                  <a:pt x="900" y="97"/>
                </a:lnTo>
                <a:lnTo>
                  <a:pt x="901" y="90"/>
                </a:lnTo>
                <a:lnTo>
                  <a:pt x="902" y="82"/>
                </a:lnTo>
                <a:lnTo>
                  <a:pt x="903" y="75"/>
                </a:lnTo>
                <a:lnTo>
                  <a:pt x="902" y="67"/>
                </a:lnTo>
                <a:lnTo>
                  <a:pt x="901" y="60"/>
                </a:lnTo>
                <a:lnTo>
                  <a:pt x="900" y="52"/>
                </a:lnTo>
                <a:lnTo>
                  <a:pt x="896" y="46"/>
                </a:lnTo>
                <a:lnTo>
                  <a:pt x="893" y="40"/>
                </a:lnTo>
                <a:lnTo>
                  <a:pt x="890" y="33"/>
                </a:lnTo>
                <a:lnTo>
                  <a:pt x="886" y="27"/>
                </a:lnTo>
                <a:lnTo>
                  <a:pt x="880" y="21"/>
                </a:lnTo>
                <a:lnTo>
                  <a:pt x="875" y="17"/>
                </a:lnTo>
                <a:lnTo>
                  <a:pt x="870" y="13"/>
                </a:lnTo>
                <a:lnTo>
                  <a:pt x="863" y="8"/>
                </a:lnTo>
                <a:lnTo>
                  <a:pt x="857" y="5"/>
                </a:lnTo>
                <a:lnTo>
                  <a:pt x="849" y="3"/>
                </a:lnTo>
                <a:lnTo>
                  <a:pt x="843" y="1"/>
                </a:lnTo>
                <a:lnTo>
                  <a:pt x="835" y="0"/>
                </a:lnTo>
                <a:lnTo>
                  <a:pt x="828" y="0"/>
                </a:lnTo>
                <a:lnTo>
                  <a:pt x="819" y="0"/>
                </a:lnTo>
                <a:lnTo>
                  <a:pt x="812" y="1"/>
                </a:lnTo>
                <a:lnTo>
                  <a:pt x="805" y="3"/>
                </a:lnTo>
                <a:lnTo>
                  <a:pt x="798" y="5"/>
                </a:lnTo>
                <a:lnTo>
                  <a:pt x="791" y="8"/>
                </a:lnTo>
                <a:lnTo>
                  <a:pt x="785" y="13"/>
                </a:lnTo>
                <a:lnTo>
                  <a:pt x="780" y="17"/>
                </a:lnTo>
                <a:lnTo>
                  <a:pt x="774" y="21"/>
                </a:lnTo>
                <a:lnTo>
                  <a:pt x="769" y="27"/>
                </a:lnTo>
                <a:lnTo>
                  <a:pt x="765" y="33"/>
                </a:lnTo>
                <a:lnTo>
                  <a:pt x="761" y="40"/>
                </a:lnTo>
                <a:lnTo>
                  <a:pt x="758" y="46"/>
                </a:lnTo>
                <a:lnTo>
                  <a:pt x="756" y="52"/>
                </a:lnTo>
                <a:lnTo>
                  <a:pt x="754" y="60"/>
                </a:lnTo>
                <a:lnTo>
                  <a:pt x="753" y="67"/>
                </a:lnTo>
                <a:lnTo>
                  <a:pt x="752" y="75"/>
                </a:lnTo>
                <a:lnTo>
                  <a:pt x="753" y="87"/>
                </a:lnTo>
                <a:lnTo>
                  <a:pt x="756" y="97"/>
                </a:lnTo>
                <a:lnTo>
                  <a:pt x="759" y="107"/>
                </a:lnTo>
                <a:lnTo>
                  <a:pt x="765" y="117"/>
                </a:lnTo>
                <a:lnTo>
                  <a:pt x="618" y="264"/>
                </a:lnTo>
                <a:lnTo>
                  <a:pt x="606" y="255"/>
                </a:lnTo>
                <a:lnTo>
                  <a:pt x="594" y="248"/>
                </a:lnTo>
                <a:lnTo>
                  <a:pt x="581" y="241"/>
                </a:lnTo>
                <a:lnTo>
                  <a:pt x="568" y="236"/>
                </a:lnTo>
                <a:lnTo>
                  <a:pt x="554" y="232"/>
                </a:lnTo>
                <a:lnTo>
                  <a:pt x="540" y="228"/>
                </a:lnTo>
                <a:lnTo>
                  <a:pt x="526" y="226"/>
                </a:lnTo>
                <a:lnTo>
                  <a:pt x="511" y="225"/>
                </a:lnTo>
                <a:lnTo>
                  <a:pt x="500" y="226"/>
                </a:lnTo>
                <a:lnTo>
                  <a:pt x="488" y="227"/>
                </a:lnTo>
                <a:lnTo>
                  <a:pt x="476" y="229"/>
                </a:lnTo>
                <a:lnTo>
                  <a:pt x="465" y="232"/>
                </a:lnTo>
                <a:lnTo>
                  <a:pt x="455" y="236"/>
                </a:lnTo>
                <a:lnTo>
                  <a:pt x="444" y="240"/>
                </a:lnTo>
                <a:lnTo>
                  <a:pt x="434" y="244"/>
                </a:lnTo>
                <a:lnTo>
                  <a:pt x="425" y="250"/>
                </a:lnTo>
                <a:lnTo>
                  <a:pt x="415" y="256"/>
                </a:lnTo>
                <a:lnTo>
                  <a:pt x="406" y="263"/>
                </a:lnTo>
                <a:lnTo>
                  <a:pt x="398" y="270"/>
                </a:lnTo>
                <a:lnTo>
                  <a:pt x="390" y="278"/>
                </a:lnTo>
                <a:lnTo>
                  <a:pt x="383" y="286"/>
                </a:lnTo>
                <a:lnTo>
                  <a:pt x="376" y="295"/>
                </a:lnTo>
                <a:lnTo>
                  <a:pt x="370" y="304"/>
                </a:lnTo>
                <a:lnTo>
                  <a:pt x="365" y="314"/>
                </a:lnTo>
                <a:lnTo>
                  <a:pt x="149" y="225"/>
                </a:lnTo>
                <a:lnTo>
                  <a:pt x="150" y="218"/>
                </a:lnTo>
                <a:lnTo>
                  <a:pt x="150" y="210"/>
                </a:lnTo>
                <a:lnTo>
                  <a:pt x="150" y="203"/>
                </a:lnTo>
                <a:lnTo>
                  <a:pt x="149" y="195"/>
                </a:lnTo>
                <a:lnTo>
                  <a:pt x="147" y="189"/>
                </a:lnTo>
                <a:lnTo>
                  <a:pt x="145" y="181"/>
                </a:lnTo>
                <a:lnTo>
                  <a:pt x="141" y="175"/>
                </a:lnTo>
                <a:lnTo>
                  <a:pt x="137" y="168"/>
                </a:lnTo>
                <a:lnTo>
                  <a:pt x="133" y="163"/>
                </a:lnTo>
                <a:lnTo>
                  <a:pt x="127" y="158"/>
                </a:lnTo>
                <a:lnTo>
                  <a:pt x="122" y="152"/>
                </a:lnTo>
                <a:lnTo>
                  <a:pt x="117" y="148"/>
                </a:lnTo>
                <a:lnTo>
                  <a:pt x="110" y="145"/>
                </a:lnTo>
                <a:lnTo>
                  <a:pt x="104" y="141"/>
                </a:lnTo>
                <a:lnTo>
                  <a:pt x="97" y="138"/>
                </a:lnTo>
                <a:lnTo>
                  <a:pt x="90" y="137"/>
                </a:lnTo>
                <a:lnTo>
                  <a:pt x="82" y="136"/>
                </a:lnTo>
                <a:lnTo>
                  <a:pt x="75" y="135"/>
                </a:lnTo>
                <a:lnTo>
                  <a:pt x="67" y="136"/>
                </a:lnTo>
                <a:lnTo>
                  <a:pt x="60" y="137"/>
                </a:lnTo>
                <a:lnTo>
                  <a:pt x="52" y="138"/>
                </a:lnTo>
                <a:lnTo>
                  <a:pt x="46" y="141"/>
                </a:lnTo>
                <a:lnTo>
                  <a:pt x="38" y="145"/>
                </a:lnTo>
                <a:lnTo>
                  <a:pt x="33" y="148"/>
                </a:lnTo>
                <a:lnTo>
                  <a:pt x="27" y="152"/>
                </a:lnTo>
                <a:lnTo>
                  <a:pt x="21" y="158"/>
                </a:lnTo>
                <a:lnTo>
                  <a:pt x="17" y="163"/>
                </a:lnTo>
                <a:lnTo>
                  <a:pt x="13" y="168"/>
                </a:lnTo>
                <a:lnTo>
                  <a:pt x="8" y="175"/>
                </a:lnTo>
                <a:lnTo>
                  <a:pt x="5" y="181"/>
                </a:lnTo>
                <a:lnTo>
                  <a:pt x="3" y="189"/>
                </a:lnTo>
                <a:lnTo>
                  <a:pt x="1" y="195"/>
                </a:lnTo>
                <a:lnTo>
                  <a:pt x="0" y="203"/>
                </a:lnTo>
                <a:lnTo>
                  <a:pt x="0" y="210"/>
                </a:lnTo>
                <a:lnTo>
                  <a:pt x="0" y="219"/>
                </a:lnTo>
                <a:lnTo>
                  <a:pt x="1" y="225"/>
                </a:lnTo>
                <a:lnTo>
                  <a:pt x="3" y="233"/>
                </a:lnTo>
                <a:lnTo>
                  <a:pt x="5" y="240"/>
                </a:lnTo>
                <a:lnTo>
                  <a:pt x="8" y="247"/>
                </a:lnTo>
                <a:lnTo>
                  <a:pt x="13" y="253"/>
                </a:lnTo>
                <a:lnTo>
                  <a:pt x="17" y="258"/>
                </a:lnTo>
                <a:lnTo>
                  <a:pt x="21" y="264"/>
                </a:lnTo>
                <a:lnTo>
                  <a:pt x="27" y="268"/>
                </a:lnTo>
                <a:lnTo>
                  <a:pt x="33" y="273"/>
                </a:lnTo>
                <a:lnTo>
                  <a:pt x="38" y="277"/>
                </a:lnTo>
                <a:lnTo>
                  <a:pt x="46" y="280"/>
                </a:lnTo>
                <a:lnTo>
                  <a:pt x="52" y="282"/>
                </a:lnTo>
                <a:lnTo>
                  <a:pt x="60" y="284"/>
                </a:lnTo>
                <a:lnTo>
                  <a:pt x="67" y="285"/>
                </a:lnTo>
                <a:lnTo>
                  <a:pt x="75" y="286"/>
                </a:lnTo>
                <a:lnTo>
                  <a:pt x="85" y="285"/>
                </a:lnTo>
                <a:lnTo>
                  <a:pt x="93" y="283"/>
                </a:lnTo>
                <a:lnTo>
                  <a:pt x="103" y="281"/>
                </a:lnTo>
                <a:lnTo>
                  <a:pt x="110" y="277"/>
                </a:lnTo>
                <a:lnTo>
                  <a:pt x="118" y="272"/>
                </a:lnTo>
                <a:lnTo>
                  <a:pt x="125" y="266"/>
                </a:lnTo>
                <a:lnTo>
                  <a:pt x="132" y="259"/>
                </a:lnTo>
                <a:lnTo>
                  <a:pt x="137" y="253"/>
                </a:lnTo>
                <a:lnTo>
                  <a:pt x="353" y="342"/>
                </a:lnTo>
                <a:lnTo>
                  <a:pt x="350" y="354"/>
                </a:lnTo>
                <a:lnTo>
                  <a:pt x="347" y="366"/>
                </a:lnTo>
                <a:lnTo>
                  <a:pt x="346" y="379"/>
                </a:lnTo>
                <a:lnTo>
                  <a:pt x="345" y="391"/>
                </a:lnTo>
                <a:lnTo>
                  <a:pt x="346" y="406"/>
                </a:lnTo>
                <a:lnTo>
                  <a:pt x="348" y="420"/>
                </a:lnTo>
                <a:lnTo>
                  <a:pt x="352" y="434"/>
                </a:lnTo>
                <a:lnTo>
                  <a:pt x="356" y="448"/>
                </a:lnTo>
                <a:lnTo>
                  <a:pt x="361" y="461"/>
                </a:lnTo>
                <a:lnTo>
                  <a:pt x="368" y="474"/>
                </a:lnTo>
                <a:lnTo>
                  <a:pt x="375" y="486"/>
                </a:lnTo>
                <a:lnTo>
                  <a:pt x="384" y="496"/>
                </a:lnTo>
                <a:lnTo>
                  <a:pt x="116" y="765"/>
                </a:lnTo>
                <a:lnTo>
                  <a:pt x="107" y="759"/>
                </a:lnTo>
                <a:lnTo>
                  <a:pt x="96" y="756"/>
                </a:lnTo>
                <a:lnTo>
                  <a:pt x="86" y="753"/>
                </a:lnTo>
                <a:lnTo>
                  <a:pt x="75" y="753"/>
                </a:lnTo>
                <a:lnTo>
                  <a:pt x="67" y="753"/>
                </a:lnTo>
                <a:lnTo>
                  <a:pt x="60" y="754"/>
                </a:lnTo>
                <a:lnTo>
                  <a:pt x="52" y="756"/>
                </a:lnTo>
                <a:lnTo>
                  <a:pt x="46" y="758"/>
                </a:lnTo>
                <a:lnTo>
                  <a:pt x="38" y="761"/>
                </a:lnTo>
                <a:lnTo>
                  <a:pt x="33" y="766"/>
                </a:lnTo>
                <a:lnTo>
                  <a:pt x="27" y="770"/>
                </a:lnTo>
                <a:lnTo>
                  <a:pt x="21" y="774"/>
                </a:lnTo>
                <a:lnTo>
                  <a:pt x="17" y="780"/>
                </a:lnTo>
                <a:lnTo>
                  <a:pt x="13" y="786"/>
                </a:lnTo>
                <a:lnTo>
                  <a:pt x="8" y="791"/>
                </a:lnTo>
                <a:lnTo>
                  <a:pt x="5" y="799"/>
                </a:lnTo>
                <a:lnTo>
                  <a:pt x="3" y="805"/>
                </a:lnTo>
                <a:lnTo>
                  <a:pt x="1" y="813"/>
                </a:lnTo>
                <a:lnTo>
                  <a:pt x="0" y="820"/>
                </a:lnTo>
                <a:lnTo>
                  <a:pt x="0" y="828"/>
                </a:lnTo>
                <a:lnTo>
                  <a:pt x="0" y="835"/>
                </a:lnTo>
                <a:lnTo>
                  <a:pt x="1" y="843"/>
                </a:lnTo>
                <a:lnTo>
                  <a:pt x="3" y="850"/>
                </a:lnTo>
                <a:lnTo>
                  <a:pt x="5" y="857"/>
                </a:lnTo>
                <a:lnTo>
                  <a:pt x="8" y="863"/>
                </a:lnTo>
                <a:lnTo>
                  <a:pt x="13" y="870"/>
                </a:lnTo>
                <a:lnTo>
                  <a:pt x="17" y="875"/>
                </a:lnTo>
                <a:lnTo>
                  <a:pt x="21" y="880"/>
                </a:lnTo>
                <a:lnTo>
                  <a:pt x="27" y="886"/>
                </a:lnTo>
                <a:lnTo>
                  <a:pt x="33" y="890"/>
                </a:lnTo>
                <a:lnTo>
                  <a:pt x="38" y="893"/>
                </a:lnTo>
                <a:lnTo>
                  <a:pt x="46" y="897"/>
                </a:lnTo>
                <a:lnTo>
                  <a:pt x="52" y="900"/>
                </a:lnTo>
                <a:lnTo>
                  <a:pt x="60" y="902"/>
                </a:lnTo>
                <a:lnTo>
                  <a:pt x="67" y="903"/>
                </a:lnTo>
                <a:lnTo>
                  <a:pt x="75" y="903"/>
                </a:lnTo>
                <a:lnTo>
                  <a:pt x="82" y="903"/>
                </a:lnTo>
                <a:lnTo>
                  <a:pt x="90" y="902"/>
                </a:lnTo>
                <a:lnTo>
                  <a:pt x="97" y="900"/>
                </a:lnTo>
                <a:lnTo>
                  <a:pt x="104" y="897"/>
                </a:lnTo>
                <a:lnTo>
                  <a:pt x="110" y="893"/>
                </a:lnTo>
                <a:lnTo>
                  <a:pt x="117" y="890"/>
                </a:lnTo>
                <a:lnTo>
                  <a:pt x="122" y="886"/>
                </a:lnTo>
                <a:lnTo>
                  <a:pt x="127" y="880"/>
                </a:lnTo>
                <a:lnTo>
                  <a:pt x="133" y="875"/>
                </a:lnTo>
                <a:lnTo>
                  <a:pt x="137" y="870"/>
                </a:lnTo>
                <a:lnTo>
                  <a:pt x="141" y="863"/>
                </a:lnTo>
                <a:lnTo>
                  <a:pt x="145" y="857"/>
                </a:lnTo>
                <a:lnTo>
                  <a:pt x="147" y="850"/>
                </a:lnTo>
                <a:lnTo>
                  <a:pt x="149" y="843"/>
                </a:lnTo>
                <a:lnTo>
                  <a:pt x="150" y="835"/>
                </a:lnTo>
                <a:lnTo>
                  <a:pt x="150" y="828"/>
                </a:lnTo>
                <a:lnTo>
                  <a:pt x="149" y="816"/>
                </a:lnTo>
                <a:lnTo>
                  <a:pt x="147" y="805"/>
                </a:lnTo>
                <a:lnTo>
                  <a:pt x="143" y="796"/>
                </a:lnTo>
                <a:lnTo>
                  <a:pt x="137" y="786"/>
                </a:lnTo>
                <a:lnTo>
                  <a:pt x="405" y="518"/>
                </a:lnTo>
                <a:lnTo>
                  <a:pt x="417" y="527"/>
                </a:lnTo>
                <a:lnTo>
                  <a:pt x="429" y="534"/>
                </a:lnTo>
                <a:lnTo>
                  <a:pt x="441" y="542"/>
                </a:lnTo>
                <a:lnTo>
                  <a:pt x="454" y="547"/>
                </a:lnTo>
                <a:lnTo>
                  <a:pt x="467" y="551"/>
                </a:lnTo>
                <a:lnTo>
                  <a:pt x="481" y="554"/>
                </a:lnTo>
                <a:lnTo>
                  <a:pt x="496" y="557"/>
                </a:lnTo>
                <a:lnTo>
                  <a:pt x="511" y="557"/>
                </a:lnTo>
                <a:lnTo>
                  <a:pt x="511" y="754"/>
                </a:lnTo>
                <a:lnTo>
                  <a:pt x="505" y="755"/>
                </a:lnTo>
                <a:lnTo>
                  <a:pt x="499" y="757"/>
                </a:lnTo>
                <a:lnTo>
                  <a:pt x="493" y="760"/>
                </a:lnTo>
                <a:lnTo>
                  <a:pt x="488" y="764"/>
                </a:lnTo>
                <a:lnTo>
                  <a:pt x="477" y="771"/>
                </a:lnTo>
                <a:lnTo>
                  <a:pt x="469" y="780"/>
                </a:lnTo>
                <a:lnTo>
                  <a:pt x="464" y="785"/>
                </a:lnTo>
                <a:lnTo>
                  <a:pt x="461" y="790"/>
                </a:lnTo>
                <a:lnTo>
                  <a:pt x="458" y="796"/>
                </a:lnTo>
                <a:lnTo>
                  <a:pt x="456" y="802"/>
                </a:lnTo>
                <a:lnTo>
                  <a:pt x="454" y="808"/>
                </a:lnTo>
                <a:lnTo>
                  <a:pt x="452" y="814"/>
                </a:lnTo>
                <a:lnTo>
                  <a:pt x="451" y="821"/>
                </a:lnTo>
                <a:lnTo>
                  <a:pt x="451" y="828"/>
                </a:lnTo>
                <a:lnTo>
                  <a:pt x="451" y="835"/>
                </a:lnTo>
                <a:lnTo>
                  <a:pt x="452" y="843"/>
                </a:lnTo>
                <a:lnTo>
                  <a:pt x="455" y="850"/>
                </a:lnTo>
                <a:lnTo>
                  <a:pt x="457" y="857"/>
                </a:lnTo>
                <a:lnTo>
                  <a:pt x="460" y="863"/>
                </a:lnTo>
                <a:lnTo>
                  <a:pt x="464" y="870"/>
                </a:lnTo>
                <a:lnTo>
                  <a:pt x="469" y="875"/>
                </a:lnTo>
                <a:lnTo>
                  <a:pt x="473" y="880"/>
                </a:lnTo>
                <a:lnTo>
                  <a:pt x="478" y="886"/>
                </a:lnTo>
                <a:lnTo>
                  <a:pt x="485" y="890"/>
                </a:lnTo>
                <a:lnTo>
                  <a:pt x="490" y="893"/>
                </a:lnTo>
                <a:lnTo>
                  <a:pt x="498" y="897"/>
                </a:lnTo>
                <a:lnTo>
                  <a:pt x="504" y="900"/>
                </a:lnTo>
                <a:lnTo>
                  <a:pt x="511" y="902"/>
                </a:lnTo>
                <a:lnTo>
                  <a:pt x="519" y="903"/>
                </a:lnTo>
                <a:lnTo>
                  <a:pt x="526" y="903"/>
                </a:lnTo>
                <a:lnTo>
                  <a:pt x="534" y="903"/>
                </a:lnTo>
                <a:lnTo>
                  <a:pt x="541" y="902"/>
                </a:lnTo>
                <a:lnTo>
                  <a:pt x="549" y="900"/>
                </a:lnTo>
                <a:lnTo>
                  <a:pt x="555" y="897"/>
                </a:lnTo>
                <a:lnTo>
                  <a:pt x="562" y="893"/>
                </a:lnTo>
                <a:lnTo>
                  <a:pt x="568" y="890"/>
                </a:lnTo>
                <a:lnTo>
                  <a:pt x="575" y="886"/>
                </a:lnTo>
                <a:lnTo>
                  <a:pt x="580" y="880"/>
                </a:lnTo>
                <a:lnTo>
                  <a:pt x="584" y="875"/>
                </a:lnTo>
                <a:lnTo>
                  <a:pt x="589" y="870"/>
                </a:lnTo>
                <a:lnTo>
                  <a:pt x="593" y="863"/>
                </a:lnTo>
                <a:lnTo>
                  <a:pt x="596" y="857"/>
                </a:lnTo>
                <a:lnTo>
                  <a:pt x="598" y="850"/>
                </a:lnTo>
                <a:lnTo>
                  <a:pt x="600" y="843"/>
                </a:lnTo>
                <a:lnTo>
                  <a:pt x="602" y="835"/>
                </a:lnTo>
                <a:lnTo>
                  <a:pt x="602" y="828"/>
                </a:lnTo>
                <a:lnTo>
                  <a:pt x="602" y="821"/>
                </a:lnTo>
                <a:lnTo>
                  <a:pt x="600" y="814"/>
                </a:lnTo>
                <a:lnTo>
                  <a:pt x="599" y="808"/>
                </a:lnTo>
                <a:lnTo>
                  <a:pt x="597" y="802"/>
                </a:lnTo>
                <a:lnTo>
                  <a:pt x="595" y="796"/>
                </a:lnTo>
                <a:lnTo>
                  <a:pt x="592" y="790"/>
                </a:lnTo>
                <a:lnTo>
                  <a:pt x="589" y="785"/>
                </a:lnTo>
                <a:lnTo>
                  <a:pt x="584" y="780"/>
                </a:lnTo>
                <a:lnTo>
                  <a:pt x="576" y="771"/>
                </a:lnTo>
                <a:lnTo>
                  <a:pt x="565" y="764"/>
                </a:lnTo>
                <a:lnTo>
                  <a:pt x="560" y="760"/>
                </a:lnTo>
                <a:lnTo>
                  <a:pt x="554" y="757"/>
                </a:lnTo>
                <a:lnTo>
                  <a:pt x="548" y="756"/>
                </a:lnTo>
                <a:lnTo>
                  <a:pt x="541" y="754"/>
                </a:lnTo>
                <a:lnTo>
                  <a:pt x="541" y="554"/>
                </a:lnTo>
                <a:lnTo>
                  <a:pt x="559" y="550"/>
                </a:lnTo>
                <a:lnTo>
                  <a:pt x="576" y="544"/>
                </a:lnTo>
                <a:lnTo>
                  <a:pt x="592" y="536"/>
                </a:lnTo>
                <a:lnTo>
                  <a:pt x="606" y="527"/>
                </a:lnTo>
                <a:lnTo>
                  <a:pt x="620" y="516"/>
                </a:lnTo>
                <a:lnTo>
                  <a:pt x="633" y="504"/>
                </a:lnTo>
                <a:lnTo>
                  <a:pt x="643" y="490"/>
                </a:lnTo>
                <a:lnTo>
                  <a:pt x="653" y="475"/>
                </a:lnTo>
                <a:lnTo>
                  <a:pt x="755" y="523"/>
                </a:lnTo>
                <a:lnTo>
                  <a:pt x="753" y="533"/>
                </a:lnTo>
                <a:lnTo>
                  <a:pt x="752" y="542"/>
                </a:lnTo>
                <a:lnTo>
                  <a:pt x="753" y="549"/>
                </a:lnTo>
                <a:lnTo>
                  <a:pt x="754" y="557"/>
                </a:lnTo>
                <a:lnTo>
                  <a:pt x="756" y="564"/>
                </a:lnTo>
                <a:lnTo>
                  <a:pt x="758" y="570"/>
                </a:lnTo>
                <a:lnTo>
                  <a:pt x="761" y="578"/>
                </a:lnTo>
                <a:lnTo>
                  <a:pt x="765" y="583"/>
                </a:lnTo>
                <a:lnTo>
                  <a:pt x="769" y="590"/>
                </a:lnTo>
                <a:lnTo>
                  <a:pt x="774" y="595"/>
                </a:lnTo>
                <a:lnTo>
                  <a:pt x="780" y="599"/>
                </a:lnTo>
                <a:lnTo>
                  <a:pt x="785" y="604"/>
                </a:lnTo>
                <a:lnTo>
                  <a:pt x="791" y="608"/>
                </a:lnTo>
                <a:lnTo>
                  <a:pt x="798" y="611"/>
                </a:lnTo>
                <a:lnTo>
                  <a:pt x="805" y="613"/>
                </a:lnTo>
                <a:lnTo>
                  <a:pt x="812" y="616"/>
                </a:lnTo>
                <a:lnTo>
                  <a:pt x="819" y="617"/>
                </a:lnTo>
                <a:lnTo>
                  <a:pt x="828" y="617"/>
                </a:lnTo>
                <a:lnTo>
                  <a:pt x="835" y="617"/>
                </a:lnTo>
                <a:lnTo>
                  <a:pt x="843" y="616"/>
                </a:lnTo>
                <a:lnTo>
                  <a:pt x="849" y="613"/>
                </a:lnTo>
                <a:lnTo>
                  <a:pt x="857" y="611"/>
                </a:lnTo>
                <a:lnTo>
                  <a:pt x="863" y="608"/>
                </a:lnTo>
                <a:lnTo>
                  <a:pt x="870" y="604"/>
                </a:lnTo>
                <a:lnTo>
                  <a:pt x="875" y="599"/>
                </a:lnTo>
                <a:lnTo>
                  <a:pt x="880" y="595"/>
                </a:lnTo>
                <a:lnTo>
                  <a:pt x="886" y="590"/>
                </a:lnTo>
                <a:lnTo>
                  <a:pt x="890" y="583"/>
                </a:lnTo>
                <a:lnTo>
                  <a:pt x="893" y="578"/>
                </a:lnTo>
                <a:lnTo>
                  <a:pt x="896" y="570"/>
                </a:lnTo>
                <a:lnTo>
                  <a:pt x="900" y="564"/>
                </a:lnTo>
                <a:lnTo>
                  <a:pt x="901" y="557"/>
                </a:lnTo>
                <a:lnTo>
                  <a:pt x="902" y="549"/>
                </a:lnTo>
                <a:lnTo>
                  <a:pt x="903" y="542"/>
                </a:lnTo>
                <a:lnTo>
                  <a:pt x="902" y="534"/>
                </a:lnTo>
                <a:lnTo>
                  <a:pt x="901" y="527"/>
                </a:lnTo>
                <a:lnTo>
                  <a:pt x="900" y="519"/>
                </a:lnTo>
                <a:lnTo>
                  <a:pt x="896" y="513"/>
                </a:lnTo>
                <a:lnTo>
                  <a:pt x="893" y="506"/>
                </a:lnTo>
                <a:lnTo>
                  <a:pt x="890" y="500"/>
                </a:lnTo>
                <a:lnTo>
                  <a:pt x="886" y="494"/>
                </a:lnTo>
                <a:lnTo>
                  <a:pt x="880" y="489"/>
                </a:lnTo>
                <a:lnTo>
                  <a:pt x="875" y="484"/>
                </a:lnTo>
                <a:lnTo>
                  <a:pt x="870" y="479"/>
                </a:lnTo>
                <a:lnTo>
                  <a:pt x="863" y="475"/>
                </a:lnTo>
                <a:lnTo>
                  <a:pt x="857" y="472"/>
                </a:lnTo>
                <a:lnTo>
                  <a:pt x="849" y="470"/>
                </a:lnTo>
                <a:lnTo>
                  <a:pt x="843" y="468"/>
                </a:lnTo>
                <a:lnTo>
                  <a:pt x="835" y="466"/>
                </a:lnTo>
                <a:lnTo>
                  <a:pt x="828" y="466"/>
                </a:lnTo>
                <a:close/>
              </a:path>
            </a:pathLst>
          </a:custGeom>
          <a:noFill/>
          <a:ln>
            <a:solidFill>
              <a:srgbClr val="CC99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94E6EEA7-E9EC-4E49-8773-CF7ED32C87C1}"/>
              </a:ext>
            </a:extLst>
          </p:cNvPr>
          <p:cNvGrpSpPr/>
          <p:nvPr/>
        </p:nvGrpSpPr>
        <p:grpSpPr>
          <a:xfrm>
            <a:off x="11078277" y="1712073"/>
            <a:ext cx="403947" cy="371676"/>
            <a:chOff x="9312275" y="5386388"/>
            <a:chExt cx="285750" cy="249238"/>
          </a:xfrm>
          <a:noFill/>
        </p:grpSpPr>
        <p:sp>
          <p:nvSpPr>
            <p:cNvPr id="171" name="Freeform 3445">
              <a:extLst>
                <a:ext uri="{FF2B5EF4-FFF2-40B4-BE49-F238E27FC236}">
                  <a16:creationId xmlns:a16="http://schemas.microsoft.com/office/drawing/2014/main" xmlns="" id="{1AF4A764-23AD-47E8-8198-75ACFA02C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 w="9525">
              <a:solidFill>
                <a:srgbClr val="FF00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  <p:sp>
          <p:nvSpPr>
            <p:cNvPr id="172" name="Freeform 3446">
              <a:extLst>
                <a:ext uri="{FF2B5EF4-FFF2-40B4-BE49-F238E27FC236}">
                  <a16:creationId xmlns:a16="http://schemas.microsoft.com/office/drawing/2014/main" xmlns="" id="{9EF4B925-5F0F-48E9-989F-554BE6263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 w="9525">
              <a:solidFill>
                <a:srgbClr val="FF00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</p:grpSp>
      <p:sp>
        <p:nvSpPr>
          <p:cNvPr id="177" name="Freeform 18">
            <a:extLst>
              <a:ext uri="{FF2B5EF4-FFF2-40B4-BE49-F238E27FC236}">
                <a16:creationId xmlns:a16="http://schemas.microsoft.com/office/drawing/2014/main" xmlns="" id="{DB70958A-5619-4FDB-A3DE-3BC9BD19D0B2}"/>
              </a:ext>
            </a:extLst>
          </p:cNvPr>
          <p:cNvSpPr>
            <a:spLocks noEditPoints="1"/>
          </p:cNvSpPr>
          <p:nvPr/>
        </p:nvSpPr>
        <p:spPr bwMode="auto">
          <a:xfrm>
            <a:off x="11114383" y="3039758"/>
            <a:ext cx="395288" cy="393700"/>
          </a:xfrm>
          <a:custGeom>
            <a:avLst/>
            <a:gdLst>
              <a:gd name="T0" fmla="*/ 1549 w 1587"/>
              <a:gd name="T1" fmla="*/ 291 h 1588"/>
              <a:gd name="T2" fmla="*/ 1417 w 1587"/>
              <a:gd name="T3" fmla="*/ 172 h 1588"/>
              <a:gd name="T4" fmla="*/ 1354 w 1587"/>
              <a:gd name="T5" fmla="*/ 146 h 1588"/>
              <a:gd name="T6" fmla="*/ 1300 w 1587"/>
              <a:gd name="T7" fmla="*/ 38 h 1588"/>
              <a:gd name="T8" fmla="*/ 1231 w 1587"/>
              <a:gd name="T9" fmla="*/ 15 h 1588"/>
              <a:gd name="T10" fmla="*/ 1053 w 1587"/>
              <a:gd name="T11" fmla="*/ 216 h 1588"/>
              <a:gd name="T12" fmla="*/ 1073 w 1587"/>
              <a:gd name="T13" fmla="*/ 392 h 1588"/>
              <a:gd name="T14" fmla="*/ 279 w 1587"/>
              <a:gd name="T15" fmla="*/ 378 h 1588"/>
              <a:gd name="T16" fmla="*/ 306 w 1587"/>
              <a:gd name="T17" fmla="*/ 416 h 1588"/>
              <a:gd name="T18" fmla="*/ 1039 w 1587"/>
              <a:gd name="T19" fmla="*/ 425 h 1588"/>
              <a:gd name="T20" fmla="*/ 666 w 1587"/>
              <a:gd name="T21" fmla="*/ 432 h 1588"/>
              <a:gd name="T22" fmla="*/ 666 w 1587"/>
              <a:gd name="T23" fmla="*/ 1409 h 1588"/>
              <a:gd name="T24" fmla="*/ 1069 w 1587"/>
              <a:gd name="T25" fmla="*/ 645 h 1588"/>
              <a:gd name="T26" fmla="*/ 1287 w 1587"/>
              <a:gd name="T27" fmla="*/ 921 h 1588"/>
              <a:gd name="T28" fmla="*/ 46 w 1587"/>
              <a:gd name="T29" fmla="*/ 921 h 1588"/>
              <a:gd name="T30" fmla="*/ 202 w 1587"/>
              <a:gd name="T31" fmla="*/ 474 h 1588"/>
              <a:gd name="T32" fmla="*/ 0 w 1587"/>
              <a:gd name="T33" fmla="*/ 921 h 1588"/>
              <a:gd name="T34" fmla="*/ 666 w 1587"/>
              <a:gd name="T35" fmla="*/ 1588 h 1588"/>
              <a:gd name="T36" fmla="*/ 1333 w 1587"/>
              <a:gd name="T37" fmla="*/ 921 h 1588"/>
              <a:gd name="T38" fmla="*/ 1203 w 1587"/>
              <a:gd name="T39" fmla="*/ 511 h 1588"/>
              <a:gd name="T40" fmla="*/ 1377 w 1587"/>
              <a:gd name="T41" fmla="*/ 538 h 1588"/>
              <a:gd name="T42" fmla="*/ 1441 w 1587"/>
              <a:gd name="T43" fmla="*/ 491 h 1588"/>
              <a:gd name="T44" fmla="*/ 1408 w 1587"/>
              <a:gd name="T45" fmla="*/ 458 h 1588"/>
              <a:gd name="T46" fmla="*/ 1244 w 1587"/>
              <a:gd name="T47" fmla="*/ 470 h 1588"/>
              <a:gd name="T48" fmla="*/ 1530 w 1587"/>
              <a:gd name="T49" fmla="*/ 336 h 1588"/>
              <a:gd name="T50" fmla="*/ 1510 w 1587"/>
              <a:gd name="T51" fmla="*/ 389 h 1588"/>
              <a:gd name="T52" fmla="*/ 1572 w 1587"/>
              <a:gd name="T53" fmla="*/ 360 h 1588"/>
              <a:gd name="T54" fmla="*/ 1255 w 1587"/>
              <a:gd name="T55" fmla="*/ 57 h 1588"/>
              <a:gd name="T56" fmla="*/ 1121 w 1587"/>
              <a:gd name="T57" fmla="*/ 343 h 1588"/>
              <a:gd name="T58" fmla="*/ 1255 w 1587"/>
              <a:gd name="T59" fmla="*/ 57 h 1588"/>
              <a:gd name="T60" fmla="*/ 666 w 1587"/>
              <a:gd name="T61" fmla="*/ 1363 h 1588"/>
              <a:gd name="T62" fmla="*/ 666 w 1587"/>
              <a:gd name="T63" fmla="*/ 479 h 1588"/>
              <a:gd name="T64" fmla="*/ 815 w 1587"/>
              <a:gd name="T65" fmla="*/ 650 h 1588"/>
              <a:gd name="T66" fmla="*/ 358 w 1587"/>
              <a:gd name="T67" fmla="*/ 921 h 1588"/>
              <a:gd name="T68" fmla="*/ 975 w 1587"/>
              <a:gd name="T69" fmla="*/ 921 h 1588"/>
              <a:gd name="T70" fmla="*/ 1036 w 1587"/>
              <a:gd name="T71" fmla="*/ 678 h 1588"/>
              <a:gd name="T72" fmla="*/ 623 w 1587"/>
              <a:gd name="T73" fmla="*/ 967 h 1588"/>
              <a:gd name="T74" fmla="*/ 686 w 1587"/>
              <a:gd name="T75" fmla="*/ 993 h 1588"/>
              <a:gd name="T76" fmla="*/ 781 w 1587"/>
              <a:gd name="T77" fmla="*/ 934 h 1588"/>
              <a:gd name="T78" fmla="*/ 551 w 1587"/>
              <a:gd name="T79" fmla="*/ 921 h 1588"/>
              <a:gd name="T80" fmla="*/ 623 w 1587"/>
              <a:gd name="T81" fmla="*/ 843 h 1588"/>
              <a:gd name="T82" fmla="*/ 505 w 1587"/>
              <a:gd name="T83" fmla="*/ 921 h 1588"/>
              <a:gd name="T84" fmla="*/ 828 w 1587"/>
              <a:gd name="T85" fmla="*/ 921 h 1588"/>
              <a:gd name="T86" fmla="*/ 905 w 1587"/>
              <a:gd name="T87" fmla="*/ 810 h 1588"/>
              <a:gd name="T88" fmla="*/ 666 w 1587"/>
              <a:gd name="T89" fmla="*/ 1183 h 1588"/>
              <a:gd name="T90" fmla="*/ 666 w 1587"/>
              <a:gd name="T91" fmla="*/ 658 h 1588"/>
              <a:gd name="T92" fmla="*/ 703 w 1587"/>
              <a:gd name="T93" fmla="*/ 763 h 1588"/>
              <a:gd name="T94" fmla="*/ 505 w 1587"/>
              <a:gd name="T95" fmla="*/ 921 h 1588"/>
              <a:gd name="T96" fmla="*/ 686 w 1587"/>
              <a:gd name="T97" fmla="*/ 947 h 1588"/>
              <a:gd name="T98" fmla="*/ 656 w 1587"/>
              <a:gd name="T99" fmla="*/ 934 h 1588"/>
              <a:gd name="T100" fmla="*/ 1325 w 1587"/>
              <a:gd name="T101" fmla="*/ 205 h 1588"/>
              <a:gd name="T102" fmla="*/ 1354 w 1587"/>
              <a:gd name="T103" fmla="*/ 192 h 1588"/>
              <a:gd name="T104" fmla="*/ 1384 w 1587"/>
              <a:gd name="T105" fmla="*/ 264 h 1588"/>
              <a:gd name="T106" fmla="*/ 715 w 1587"/>
              <a:gd name="T107" fmla="*/ 934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7" h="1588">
                <a:moveTo>
                  <a:pt x="1582" y="318"/>
                </a:moveTo>
                <a:cubicBezTo>
                  <a:pt x="1577" y="304"/>
                  <a:pt x="1564" y="293"/>
                  <a:pt x="1549" y="291"/>
                </a:cubicBezTo>
                <a:cubicBezTo>
                  <a:pt x="1432" y="276"/>
                  <a:pt x="1432" y="276"/>
                  <a:pt x="1432" y="276"/>
                </a:cubicBezTo>
                <a:cubicBezTo>
                  <a:pt x="1450" y="243"/>
                  <a:pt x="1445" y="200"/>
                  <a:pt x="1417" y="172"/>
                </a:cubicBezTo>
                <a:cubicBezTo>
                  <a:pt x="1400" y="155"/>
                  <a:pt x="1378" y="146"/>
                  <a:pt x="1354" y="146"/>
                </a:cubicBezTo>
                <a:cubicBezTo>
                  <a:pt x="1354" y="146"/>
                  <a:pt x="1354" y="146"/>
                  <a:pt x="1354" y="146"/>
                </a:cubicBezTo>
                <a:cubicBezTo>
                  <a:pt x="1340" y="146"/>
                  <a:pt x="1327" y="149"/>
                  <a:pt x="1315" y="155"/>
                </a:cubicBezTo>
                <a:cubicBezTo>
                  <a:pt x="1300" y="38"/>
                  <a:pt x="1300" y="38"/>
                  <a:pt x="1300" y="38"/>
                </a:cubicBezTo>
                <a:cubicBezTo>
                  <a:pt x="1298" y="23"/>
                  <a:pt x="1287" y="10"/>
                  <a:pt x="1273" y="5"/>
                </a:cubicBezTo>
                <a:cubicBezTo>
                  <a:pt x="1258" y="0"/>
                  <a:pt x="1242" y="4"/>
                  <a:pt x="1231" y="15"/>
                </a:cubicBezTo>
                <a:cubicBezTo>
                  <a:pt x="1065" y="181"/>
                  <a:pt x="1065" y="181"/>
                  <a:pt x="1065" y="181"/>
                </a:cubicBezTo>
                <a:cubicBezTo>
                  <a:pt x="1056" y="191"/>
                  <a:pt x="1051" y="204"/>
                  <a:pt x="1053" y="216"/>
                </a:cubicBezTo>
                <a:cubicBezTo>
                  <a:pt x="1080" y="384"/>
                  <a:pt x="1080" y="384"/>
                  <a:pt x="1080" y="384"/>
                </a:cubicBezTo>
                <a:cubicBezTo>
                  <a:pt x="1073" y="392"/>
                  <a:pt x="1073" y="392"/>
                  <a:pt x="1073" y="392"/>
                </a:cubicBezTo>
                <a:cubicBezTo>
                  <a:pt x="957" y="302"/>
                  <a:pt x="815" y="254"/>
                  <a:pt x="666" y="254"/>
                </a:cubicBezTo>
                <a:cubicBezTo>
                  <a:pt x="527" y="254"/>
                  <a:pt x="393" y="297"/>
                  <a:pt x="279" y="378"/>
                </a:cubicBezTo>
                <a:cubicBezTo>
                  <a:pt x="269" y="385"/>
                  <a:pt x="266" y="400"/>
                  <a:pt x="274" y="410"/>
                </a:cubicBezTo>
                <a:cubicBezTo>
                  <a:pt x="281" y="421"/>
                  <a:pt x="296" y="423"/>
                  <a:pt x="306" y="416"/>
                </a:cubicBezTo>
                <a:cubicBezTo>
                  <a:pt x="412" y="340"/>
                  <a:pt x="536" y="300"/>
                  <a:pt x="666" y="300"/>
                </a:cubicBezTo>
                <a:cubicBezTo>
                  <a:pt x="806" y="300"/>
                  <a:pt x="935" y="347"/>
                  <a:pt x="1039" y="425"/>
                </a:cubicBezTo>
                <a:cubicBezTo>
                  <a:pt x="945" y="520"/>
                  <a:pt x="945" y="520"/>
                  <a:pt x="945" y="520"/>
                </a:cubicBezTo>
                <a:cubicBezTo>
                  <a:pt x="866" y="465"/>
                  <a:pt x="770" y="432"/>
                  <a:pt x="666" y="432"/>
                </a:cubicBezTo>
                <a:cubicBezTo>
                  <a:pt x="397" y="432"/>
                  <a:pt x="178" y="651"/>
                  <a:pt x="178" y="921"/>
                </a:cubicBezTo>
                <a:cubicBezTo>
                  <a:pt x="178" y="1190"/>
                  <a:pt x="397" y="1409"/>
                  <a:pt x="666" y="1409"/>
                </a:cubicBezTo>
                <a:cubicBezTo>
                  <a:pt x="936" y="1409"/>
                  <a:pt x="1155" y="1190"/>
                  <a:pt x="1155" y="921"/>
                </a:cubicBezTo>
                <a:cubicBezTo>
                  <a:pt x="1155" y="818"/>
                  <a:pt x="1123" y="724"/>
                  <a:pt x="1069" y="645"/>
                </a:cubicBezTo>
                <a:cubicBezTo>
                  <a:pt x="1164" y="550"/>
                  <a:pt x="1164" y="550"/>
                  <a:pt x="1164" y="550"/>
                </a:cubicBezTo>
                <a:cubicBezTo>
                  <a:pt x="1241" y="654"/>
                  <a:pt x="1287" y="782"/>
                  <a:pt x="1287" y="921"/>
                </a:cubicBezTo>
                <a:cubicBezTo>
                  <a:pt x="1287" y="1263"/>
                  <a:pt x="1009" y="1541"/>
                  <a:pt x="666" y="1541"/>
                </a:cubicBezTo>
                <a:cubicBezTo>
                  <a:pt x="324" y="1541"/>
                  <a:pt x="46" y="1263"/>
                  <a:pt x="46" y="921"/>
                </a:cubicBezTo>
                <a:cubicBezTo>
                  <a:pt x="46" y="768"/>
                  <a:pt x="102" y="621"/>
                  <a:pt x="204" y="507"/>
                </a:cubicBezTo>
                <a:cubicBezTo>
                  <a:pt x="213" y="497"/>
                  <a:pt x="212" y="483"/>
                  <a:pt x="202" y="474"/>
                </a:cubicBezTo>
                <a:cubicBezTo>
                  <a:pt x="193" y="466"/>
                  <a:pt x="178" y="466"/>
                  <a:pt x="170" y="476"/>
                </a:cubicBezTo>
                <a:cubicBezTo>
                  <a:pt x="60" y="598"/>
                  <a:pt x="0" y="756"/>
                  <a:pt x="0" y="921"/>
                </a:cubicBezTo>
                <a:cubicBezTo>
                  <a:pt x="0" y="1099"/>
                  <a:pt x="69" y="1266"/>
                  <a:pt x="195" y="1392"/>
                </a:cubicBezTo>
                <a:cubicBezTo>
                  <a:pt x="321" y="1518"/>
                  <a:pt x="488" y="1588"/>
                  <a:pt x="666" y="1588"/>
                </a:cubicBezTo>
                <a:cubicBezTo>
                  <a:pt x="845" y="1588"/>
                  <a:pt x="1012" y="1518"/>
                  <a:pt x="1138" y="1392"/>
                </a:cubicBezTo>
                <a:cubicBezTo>
                  <a:pt x="1264" y="1266"/>
                  <a:pt x="1333" y="1099"/>
                  <a:pt x="1333" y="921"/>
                </a:cubicBezTo>
                <a:cubicBezTo>
                  <a:pt x="1333" y="773"/>
                  <a:pt x="1285" y="632"/>
                  <a:pt x="1197" y="517"/>
                </a:cubicBezTo>
                <a:cubicBezTo>
                  <a:pt x="1203" y="511"/>
                  <a:pt x="1203" y="511"/>
                  <a:pt x="1203" y="511"/>
                </a:cubicBezTo>
                <a:cubicBezTo>
                  <a:pt x="1370" y="538"/>
                  <a:pt x="1370" y="538"/>
                  <a:pt x="1370" y="538"/>
                </a:cubicBezTo>
                <a:cubicBezTo>
                  <a:pt x="1373" y="538"/>
                  <a:pt x="1375" y="538"/>
                  <a:pt x="1377" y="538"/>
                </a:cubicBezTo>
                <a:cubicBezTo>
                  <a:pt x="1387" y="538"/>
                  <a:pt x="1398" y="534"/>
                  <a:pt x="1405" y="526"/>
                </a:cubicBezTo>
                <a:cubicBezTo>
                  <a:pt x="1441" y="491"/>
                  <a:pt x="1441" y="491"/>
                  <a:pt x="1441" y="491"/>
                </a:cubicBezTo>
                <a:cubicBezTo>
                  <a:pt x="1450" y="482"/>
                  <a:pt x="1450" y="467"/>
                  <a:pt x="1441" y="458"/>
                </a:cubicBezTo>
                <a:cubicBezTo>
                  <a:pt x="1432" y="449"/>
                  <a:pt x="1417" y="449"/>
                  <a:pt x="1408" y="458"/>
                </a:cubicBezTo>
                <a:cubicBezTo>
                  <a:pt x="1375" y="491"/>
                  <a:pt x="1375" y="491"/>
                  <a:pt x="1375" y="491"/>
                </a:cubicBezTo>
                <a:cubicBezTo>
                  <a:pt x="1244" y="470"/>
                  <a:pt x="1244" y="470"/>
                  <a:pt x="1244" y="470"/>
                </a:cubicBezTo>
                <a:cubicBezTo>
                  <a:pt x="1396" y="318"/>
                  <a:pt x="1396" y="318"/>
                  <a:pt x="1396" y="318"/>
                </a:cubicBezTo>
                <a:cubicBezTo>
                  <a:pt x="1530" y="336"/>
                  <a:pt x="1530" y="336"/>
                  <a:pt x="1530" y="336"/>
                </a:cubicBezTo>
                <a:cubicBezTo>
                  <a:pt x="1510" y="356"/>
                  <a:pt x="1510" y="356"/>
                  <a:pt x="1510" y="356"/>
                </a:cubicBezTo>
                <a:cubicBezTo>
                  <a:pt x="1501" y="365"/>
                  <a:pt x="1501" y="380"/>
                  <a:pt x="1510" y="389"/>
                </a:cubicBezTo>
                <a:cubicBezTo>
                  <a:pt x="1519" y="398"/>
                  <a:pt x="1534" y="398"/>
                  <a:pt x="1543" y="389"/>
                </a:cubicBezTo>
                <a:cubicBezTo>
                  <a:pt x="1572" y="360"/>
                  <a:pt x="1572" y="360"/>
                  <a:pt x="1572" y="360"/>
                </a:cubicBezTo>
                <a:cubicBezTo>
                  <a:pt x="1583" y="349"/>
                  <a:pt x="1587" y="333"/>
                  <a:pt x="1582" y="318"/>
                </a:cubicBezTo>
                <a:close/>
                <a:moveTo>
                  <a:pt x="1255" y="57"/>
                </a:moveTo>
                <a:cubicBezTo>
                  <a:pt x="1273" y="191"/>
                  <a:pt x="1273" y="191"/>
                  <a:pt x="1273" y="191"/>
                </a:cubicBezTo>
                <a:cubicBezTo>
                  <a:pt x="1121" y="343"/>
                  <a:pt x="1121" y="343"/>
                  <a:pt x="1121" y="343"/>
                </a:cubicBezTo>
                <a:cubicBezTo>
                  <a:pt x="1100" y="212"/>
                  <a:pt x="1100" y="212"/>
                  <a:pt x="1100" y="212"/>
                </a:cubicBezTo>
                <a:lnTo>
                  <a:pt x="1255" y="57"/>
                </a:lnTo>
                <a:close/>
                <a:moveTo>
                  <a:pt x="1108" y="921"/>
                </a:moveTo>
                <a:cubicBezTo>
                  <a:pt x="1108" y="1164"/>
                  <a:pt x="910" y="1363"/>
                  <a:pt x="666" y="1363"/>
                </a:cubicBezTo>
                <a:cubicBezTo>
                  <a:pt x="423" y="1363"/>
                  <a:pt x="225" y="1164"/>
                  <a:pt x="225" y="921"/>
                </a:cubicBezTo>
                <a:cubicBezTo>
                  <a:pt x="225" y="677"/>
                  <a:pt x="423" y="479"/>
                  <a:pt x="666" y="479"/>
                </a:cubicBezTo>
                <a:cubicBezTo>
                  <a:pt x="757" y="479"/>
                  <a:pt x="841" y="506"/>
                  <a:pt x="912" y="553"/>
                </a:cubicBezTo>
                <a:cubicBezTo>
                  <a:pt x="815" y="650"/>
                  <a:pt x="815" y="650"/>
                  <a:pt x="815" y="650"/>
                </a:cubicBezTo>
                <a:cubicBezTo>
                  <a:pt x="771" y="626"/>
                  <a:pt x="720" y="612"/>
                  <a:pt x="666" y="612"/>
                </a:cubicBezTo>
                <a:cubicBezTo>
                  <a:pt x="496" y="612"/>
                  <a:pt x="358" y="750"/>
                  <a:pt x="358" y="921"/>
                </a:cubicBezTo>
                <a:cubicBezTo>
                  <a:pt x="358" y="1091"/>
                  <a:pt x="496" y="1230"/>
                  <a:pt x="666" y="1230"/>
                </a:cubicBezTo>
                <a:cubicBezTo>
                  <a:pt x="837" y="1230"/>
                  <a:pt x="975" y="1091"/>
                  <a:pt x="975" y="921"/>
                </a:cubicBezTo>
                <a:cubicBezTo>
                  <a:pt x="975" y="868"/>
                  <a:pt x="962" y="819"/>
                  <a:pt x="939" y="776"/>
                </a:cubicBezTo>
                <a:cubicBezTo>
                  <a:pt x="1036" y="678"/>
                  <a:pt x="1036" y="678"/>
                  <a:pt x="1036" y="678"/>
                </a:cubicBezTo>
                <a:cubicBezTo>
                  <a:pt x="1082" y="748"/>
                  <a:pt x="1108" y="831"/>
                  <a:pt x="1108" y="921"/>
                </a:cubicBezTo>
                <a:close/>
                <a:moveTo>
                  <a:pt x="623" y="967"/>
                </a:moveTo>
                <a:cubicBezTo>
                  <a:pt x="640" y="984"/>
                  <a:pt x="662" y="993"/>
                  <a:pt x="686" y="993"/>
                </a:cubicBezTo>
                <a:cubicBezTo>
                  <a:pt x="686" y="993"/>
                  <a:pt x="686" y="993"/>
                  <a:pt x="686" y="993"/>
                </a:cubicBezTo>
                <a:cubicBezTo>
                  <a:pt x="709" y="993"/>
                  <a:pt x="732" y="984"/>
                  <a:pt x="748" y="967"/>
                </a:cubicBezTo>
                <a:cubicBezTo>
                  <a:pt x="781" y="934"/>
                  <a:pt x="781" y="934"/>
                  <a:pt x="781" y="934"/>
                </a:cubicBezTo>
                <a:cubicBezTo>
                  <a:pt x="774" y="991"/>
                  <a:pt x="726" y="1036"/>
                  <a:pt x="666" y="1036"/>
                </a:cubicBezTo>
                <a:cubicBezTo>
                  <a:pt x="603" y="1036"/>
                  <a:pt x="551" y="984"/>
                  <a:pt x="551" y="921"/>
                </a:cubicBezTo>
                <a:cubicBezTo>
                  <a:pt x="551" y="859"/>
                  <a:pt x="599" y="809"/>
                  <a:pt x="660" y="805"/>
                </a:cubicBezTo>
                <a:cubicBezTo>
                  <a:pt x="623" y="843"/>
                  <a:pt x="623" y="843"/>
                  <a:pt x="623" y="843"/>
                </a:cubicBezTo>
                <a:cubicBezTo>
                  <a:pt x="589" y="877"/>
                  <a:pt x="589" y="933"/>
                  <a:pt x="623" y="967"/>
                </a:cubicBezTo>
                <a:close/>
                <a:moveTo>
                  <a:pt x="505" y="921"/>
                </a:moveTo>
                <a:cubicBezTo>
                  <a:pt x="505" y="1010"/>
                  <a:pt x="577" y="1083"/>
                  <a:pt x="666" y="1083"/>
                </a:cubicBezTo>
                <a:cubicBezTo>
                  <a:pt x="756" y="1083"/>
                  <a:pt x="828" y="1010"/>
                  <a:pt x="828" y="921"/>
                </a:cubicBezTo>
                <a:cubicBezTo>
                  <a:pt x="828" y="910"/>
                  <a:pt x="827" y="900"/>
                  <a:pt x="825" y="890"/>
                </a:cubicBezTo>
                <a:cubicBezTo>
                  <a:pt x="905" y="810"/>
                  <a:pt x="905" y="810"/>
                  <a:pt x="905" y="810"/>
                </a:cubicBezTo>
                <a:cubicBezTo>
                  <a:pt x="920" y="844"/>
                  <a:pt x="929" y="881"/>
                  <a:pt x="929" y="921"/>
                </a:cubicBezTo>
                <a:cubicBezTo>
                  <a:pt x="929" y="1065"/>
                  <a:pt x="811" y="1183"/>
                  <a:pt x="666" y="1183"/>
                </a:cubicBezTo>
                <a:cubicBezTo>
                  <a:pt x="522" y="1183"/>
                  <a:pt x="404" y="1065"/>
                  <a:pt x="404" y="921"/>
                </a:cubicBezTo>
                <a:cubicBezTo>
                  <a:pt x="404" y="776"/>
                  <a:pt x="522" y="658"/>
                  <a:pt x="666" y="658"/>
                </a:cubicBezTo>
                <a:cubicBezTo>
                  <a:pt x="707" y="658"/>
                  <a:pt x="746" y="668"/>
                  <a:pt x="781" y="684"/>
                </a:cubicBezTo>
                <a:cubicBezTo>
                  <a:pt x="703" y="763"/>
                  <a:pt x="703" y="763"/>
                  <a:pt x="703" y="763"/>
                </a:cubicBezTo>
                <a:cubicBezTo>
                  <a:pt x="691" y="760"/>
                  <a:pt x="679" y="759"/>
                  <a:pt x="666" y="759"/>
                </a:cubicBezTo>
                <a:cubicBezTo>
                  <a:pt x="577" y="759"/>
                  <a:pt x="505" y="831"/>
                  <a:pt x="505" y="921"/>
                </a:cubicBezTo>
                <a:close/>
                <a:moveTo>
                  <a:pt x="715" y="934"/>
                </a:moveTo>
                <a:cubicBezTo>
                  <a:pt x="707" y="942"/>
                  <a:pt x="697" y="947"/>
                  <a:pt x="686" y="947"/>
                </a:cubicBezTo>
                <a:cubicBezTo>
                  <a:pt x="686" y="947"/>
                  <a:pt x="686" y="947"/>
                  <a:pt x="686" y="947"/>
                </a:cubicBezTo>
                <a:cubicBezTo>
                  <a:pt x="675" y="947"/>
                  <a:pt x="664" y="942"/>
                  <a:pt x="656" y="934"/>
                </a:cubicBezTo>
                <a:cubicBezTo>
                  <a:pt x="640" y="918"/>
                  <a:pt x="640" y="892"/>
                  <a:pt x="656" y="875"/>
                </a:cubicBezTo>
                <a:cubicBezTo>
                  <a:pt x="1325" y="205"/>
                  <a:pt x="1325" y="205"/>
                  <a:pt x="1325" y="205"/>
                </a:cubicBezTo>
                <a:cubicBezTo>
                  <a:pt x="1332" y="197"/>
                  <a:pt x="1343" y="192"/>
                  <a:pt x="1354" y="192"/>
                </a:cubicBezTo>
                <a:cubicBezTo>
                  <a:pt x="1354" y="192"/>
                  <a:pt x="1354" y="192"/>
                  <a:pt x="1354" y="192"/>
                </a:cubicBezTo>
                <a:cubicBezTo>
                  <a:pt x="1365" y="192"/>
                  <a:pt x="1376" y="197"/>
                  <a:pt x="1384" y="205"/>
                </a:cubicBezTo>
                <a:cubicBezTo>
                  <a:pt x="1400" y="221"/>
                  <a:pt x="1400" y="247"/>
                  <a:pt x="1384" y="264"/>
                </a:cubicBezTo>
                <a:lnTo>
                  <a:pt x="715" y="934"/>
                </a:lnTo>
                <a:close/>
                <a:moveTo>
                  <a:pt x="715" y="934"/>
                </a:moveTo>
                <a:cubicBezTo>
                  <a:pt x="715" y="934"/>
                  <a:pt x="715" y="934"/>
                  <a:pt x="715" y="934"/>
                </a:cubicBezTo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6417652" y="4237350"/>
            <a:ext cx="5218889" cy="1128409"/>
            <a:chOff x="724711" y="535021"/>
            <a:chExt cx="5218889" cy="1128409"/>
          </a:xfrm>
        </p:grpSpPr>
        <p:sp>
          <p:nvSpPr>
            <p:cNvPr id="140" name="Oval 139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ound Same Side Corner Rectangle 141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20000">
                  <a:srgbClr val="336699"/>
                </a:gs>
                <a:gs pos="100000">
                  <a:srgbClr val="8FE2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ight Triangle 142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622223" y="605029"/>
              <a:ext cx="3459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36699"/>
                  </a:solidFill>
                </a:rPr>
                <a:t>Closing remarks</a:t>
              </a:r>
              <a:endParaRPr lang="en-US" sz="1600" b="1" dirty="0">
                <a:solidFill>
                  <a:srgbClr val="336699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633339" y="1084554"/>
              <a:ext cx="3489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Facilitator</a:t>
              </a:r>
              <a:endParaRPr lang="en-GB" sz="16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59784" y="786186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09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A476047D-FDEE-4925-9BC8-5F48B8AD50D7}"/>
              </a:ext>
            </a:extLst>
          </p:cNvPr>
          <p:cNvGrpSpPr/>
          <p:nvPr/>
        </p:nvGrpSpPr>
        <p:grpSpPr>
          <a:xfrm>
            <a:off x="11065466" y="4390353"/>
            <a:ext cx="480666" cy="413564"/>
            <a:chOff x="4116388" y="2211388"/>
            <a:chExt cx="354012" cy="285750"/>
          </a:xfrm>
          <a:solidFill>
            <a:srgbClr val="141122"/>
          </a:solidFill>
        </p:grpSpPr>
        <p:sp>
          <p:nvSpPr>
            <p:cNvPr id="149" name="Freeform 1192">
              <a:extLst>
                <a:ext uri="{FF2B5EF4-FFF2-40B4-BE49-F238E27FC236}">
                  <a16:creationId xmlns:a16="http://schemas.microsoft.com/office/drawing/2014/main" xmlns="" id="{5FBF3D8D-AC59-4353-947F-368B3B2EA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257425"/>
              <a:ext cx="14288" cy="239713"/>
            </a:xfrm>
            <a:custGeom>
              <a:avLst/>
              <a:gdLst>
                <a:gd name="T0" fmla="*/ 2 w 4"/>
                <a:gd name="T1" fmla="*/ 64 h 64"/>
                <a:gd name="T2" fmla="*/ 0 w 4"/>
                <a:gd name="T3" fmla="*/ 62 h 64"/>
                <a:gd name="T4" fmla="*/ 0 w 4"/>
                <a:gd name="T5" fmla="*/ 2 h 64"/>
                <a:gd name="T6" fmla="*/ 2 w 4"/>
                <a:gd name="T7" fmla="*/ 0 h 64"/>
                <a:gd name="T8" fmla="*/ 4 w 4"/>
                <a:gd name="T9" fmla="*/ 2 h 64"/>
                <a:gd name="T10" fmla="*/ 4 w 4"/>
                <a:gd name="T11" fmla="*/ 62 h 64"/>
                <a:gd name="T12" fmla="*/ 2 w 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4">
                  <a:moveTo>
                    <a:pt x="2" y="64"/>
                  </a:move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lose/>
                </a:path>
              </a:pathLst>
            </a:custGeom>
            <a:grpFill/>
            <a:ln w="6350">
              <a:solidFill>
                <a:srgbClr val="0099C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50" name="Freeform 1193">
              <a:extLst>
                <a:ext uri="{FF2B5EF4-FFF2-40B4-BE49-F238E27FC236}">
                  <a16:creationId xmlns:a16="http://schemas.microsoft.com/office/drawing/2014/main" xmlns="" id="{B38B04DE-6E2D-4BA6-B120-6D6ED2597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2482850"/>
              <a:ext cx="106363" cy="14288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 w="6350">
              <a:solidFill>
                <a:srgbClr val="0099C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51" name="Freeform 1194">
              <a:extLst>
                <a:ext uri="{FF2B5EF4-FFF2-40B4-BE49-F238E27FC236}">
                  <a16:creationId xmlns:a16="http://schemas.microsoft.com/office/drawing/2014/main" xmlns="" id="{E82ABD96-CA12-40BB-A606-AC9662D9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2227263"/>
              <a:ext cx="120650" cy="134938"/>
            </a:xfrm>
            <a:custGeom>
              <a:avLst/>
              <a:gdLst>
                <a:gd name="T0" fmla="*/ 2 w 32"/>
                <a:gd name="T1" fmla="*/ 36 h 36"/>
                <a:gd name="T2" fmla="*/ 1 w 32"/>
                <a:gd name="T3" fmla="*/ 36 h 36"/>
                <a:gd name="T4" fmla="*/ 0 w 32"/>
                <a:gd name="T5" fmla="*/ 33 h 36"/>
                <a:gd name="T6" fmla="*/ 14 w 32"/>
                <a:gd name="T7" fmla="*/ 1 h 36"/>
                <a:gd name="T8" fmla="*/ 16 w 32"/>
                <a:gd name="T9" fmla="*/ 0 h 36"/>
                <a:gd name="T10" fmla="*/ 16 w 32"/>
                <a:gd name="T11" fmla="*/ 0 h 36"/>
                <a:gd name="T12" fmla="*/ 18 w 32"/>
                <a:gd name="T13" fmla="*/ 1 h 36"/>
                <a:gd name="T14" fmla="*/ 31 w 32"/>
                <a:gd name="T15" fmla="*/ 33 h 36"/>
                <a:gd name="T16" fmla="*/ 30 w 32"/>
                <a:gd name="T17" fmla="*/ 36 h 36"/>
                <a:gd name="T18" fmla="*/ 28 w 32"/>
                <a:gd name="T19" fmla="*/ 35 h 36"/>
                <a:gd name="T20" fmla="*/ 16 w 32"/>
                <a:gd name="T21" fmla="*/ 7 h 36"/>
                <a:gd name="T22" fmla="*/ 4 w 32"/>
                <a:gd name="T23" fmla="*/ 35 h 36"/>
                <a:gd name="T24" fmla="*/ 2 w 32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6">
                  <a:moveTo>
                    <a:pt x="2" y="36"/>
                  </a:moveTo>
                  <a:cubicBezTo>
                    <a:pt x="2" y="36"/>
                    <a:pt x="2" y="36"/>
                    <a:pt x="1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4"/>
                    <a:pt x="31" y="35"/>
                    <a:pt x="30" y="36"/>
                  </a:cubicBezTo>
                  <a:cubicBezTo>
                    <a:pt x="29" y="36"/>
                    <a:pt x="28" y="36"/>
                    <a:pt x="28" y="3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3" y="36"/>
                    <a:pt x="2" y="36"/>
                  </a:cubicBezTo>
                  <a:close/>
                </a:path>
              </a:pathLst>
            </a:custGeom>
            <a:grpFill/>
            <a:ln w="6350">
              <a:solidFill>
                <a:srgbClr val="0099C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52" name="Freeform 1195">
              <a:extLst>
                <a:ext uri="{FF2B5EF4-FFF2-40B4-BE49-F238E27FC236}">
                  <a16:creationId xmlns:a16="http://schemas.microsoft.com/office/drawing/2014/main" xmlns="" id="{6D9CB07C-9B07-40A9-99AF-79C4DB731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6088" y="2211388"/>
              <a:ext cx="58738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 w="6350">
              <a:solidFill>
                <a:srgbClr val="0099C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53" name="Freeform 1196">
              <a:extLst>
                <a:ext uri="{FF2B5EF4-FFF2-40B4-BE49-F238E27FC236}">
                  <a16:creationId xmlns:a16="http://schemas.microsoft.com/office/drawing/2014/main" xmlns="" id="{0E43310D-5FCB-4A15-9508-9BF03AB7B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2346325"/>
              <a:ext cx="115888" cy="71438"/>
            </a:xfrm>
            <a:custGeom>
              <a:avLst/>
              <a:gdLst>
                <a:gd name="T0" fmla="*/ 16 w 31"/>
                <a:gd name="T1" fmla="*/ 19 h 19"/>
                <a:gd name="T2" fmla="*/ 0 w 31"/>
                <a:gd name="T3" fmla="*/ 2 h 19"/>
                <a:gd name="T4" fmla="*/ 2 w 31"/>
                <a:gd name="T5" fmla="*/ 0 h 19"/>
                <a:gd name="T6" fmla="*/ 29 w 31"/>
                <a:gd name="T7" fmla="*/ 0 h 19"/>
                <a:gd name="T8" fmla="*/ 31 w 31"/>
                <a:gd name="T9" fmla="*/ 2 h 19"/>
                <a:gd name="T10" fmla="*/ 16 w 31"/>
                <a:gd name="T11" fmla="*/ 19 h 19"/>
                <a:gd name="T12" fmla="*/ 4 w 31"/>
                <a:gd name="T13" fmla="*/ 4 h 19"/>
                <a:gd name="T14" fmla="*/ 16 w 31"/>
                <a:gd name="T15" fmla="*/ 15 h 19"/>
                <a:gd name="T16" fmla="*/ 27 w 31"/>
                <a:gd name="T17" fmla="*/ 4 h 19"/>
                <a:gd name="T18" fmla="*/ 4 w 31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9">
                  <a:moveTo>
                    <a:pt x="16" y="19"/>
                  </a:moveTo>
                  <a:cubicBezTo>
                    <a:pt x="7" y="19"/>
                    <a:pt x="0" y="11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1" y="1"/>
                    <a:pt x="31" y="2"/>
                  </a:cubicBezTo>
                  <a:cubicBezTo>
                    <a:pt x="31" y="11"/>
                    <a:pt x="25" y="19"/>
                    <a:pt x="16" y="19"/>
                  </a:cubicBezTo>
                  <a:close/>
                  <a:moveTo>
                    <a:pt x="4" y="4"/>
                  </a:moveTo>
                  <a:cubicBezTo>
                    <a:pt x="5" y="10"/>
                    <a:pt x="10" y="15"/>
                    <a:pt x="16" y="15"/>
                  </a:cubicBezTo>
                  <a:cubicBezTo>
                    <a:pt x="22" y="15"/>
                    <a:pt x="26" y="10"/>
                    <a:pt x="27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 w="6350">
              <a:solidFill>
                <a:srgbClr val="0099C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78" name="Freeform 1197">
              <a:extLst>
                <a:ext uri="{FF2B5EF4-FFF2-40B4-BE49-F238E27FC236}">
                  <a16:creationId xmlns:a16="http://schemas.microsoft.com/office/drawing/2014/main" xmlns="" id="{6B35922F-0D8A-4014-8F5C-DC6691E70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2227263"/>
              <a:ext cx="120650" cy="134938"/>
            </a:xfrm>
            <a:custGeom>
              <a:avLst/>
              <a:gdLst>
                <a:gd name="T0" fmla="*/ 2 w 32"/>
                <a:gd name="T1" fmla="*/ 36 h 36"/>
                <a:gd name="T2" fmla="*/ 2 w 32"/>
                <a:gd name="T3" fmla="*/ 36 h 36"/>
                <a:gd name="T4" fmla="*/ 1 w 32"/>
                <a:gd name="T5" fmla="*/ 33 h 36"/>
                <a:gd name="T6" fmla="*/ 14 w 32"/>
                <a:gd name="T7" fmla="*/ 1 h 36"/>
                <a:gd name="T8" fmla="*/ 16 w 32"/>
                <a:gd name="T9" fmla="*/ 0 h 36"/>
                <a:gd name="T10" fmla="*/ 16 w 32"/>
                <a:gd name="T11" fmla="*/ 0 h 36"/>
                <a:gd name="T12" fmla="*/ 18 w 32"/>
                <a:gd name="T13" fmla="*/ 1 h 36"/>
                <a:gd name="T14" fmla="*/ 32 w 32"/>
                <a:gd name="T15" fmla="*/ 33 h 36"/>
                <a:gd name="T16" fmla="*/ 30 w 32"/>
                <a:gd name="T17" fmla="*/ 36 h 36"/>
                <a:gd name="T18" fmla="*/ 28 w 32"/>
                <a:gd name="T19" fmla="*/ 35 h 36"/>
                <a:gd name="T20" fmla="*/ 16 w 32"/>
                <a:gd name="T21" fmla="*/ 7 h 36"/>
                <a:gd name="T22" fmla="*/ 4 w 32"/>
                <a:gd name="T23" fmla="*/ 35 h 36"/>
                <a:gd name="T24" fmla="*/ 2 w 32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5"/>
                    <a:pt x="0" y="34"/>
                    <a:pt x="1" y="3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4"/>
                    <a:pt x="31" y="35"/>
                    <a:pt x="30" y="36"/>
                  </a:cubicBezTo>
                  <a:cubicBezTo>
                    <a:pt x="29" y="36"/>
                    <a:pt x="28" y="36"/>
                    <a:pt x="28" y="3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3" y="36"/>
                    <a:pt x="2" y="36"/>
                  </a:cubicBezTo>
                  <a:close/>
                </a:path>
              </a:pathLst>
            </a:custGeom>
            <a:grpFill/>
            <a:ln w="6350">
              <a:solidFill>
                <a:srgbClr val="0099C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79" name="Freeform 1198">
              <a:extLst>
                <a:ext uri="{FF2B5EF4-FFF2-40B4-BE49-F238E27FC236}">
                  <a16:creationId xmlns:a16="http://schemas.microsoft.com/office/drawing/2014/main" xmlns="" id="{31A6890C-1E0F-457E-B81A-44CA94871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9750" y="2346325"/>
              <a:ext cx="120650" cy="71438"/>
            </a:xfrm>
            <a:custGeom>
              <a:avLst/>
              <a:gdLst>
                <a:gd name="T0" fmla="*/ 16 w 32"/>
                <a:gd name="T1" fmla="*/ 19 h 19"/>
                <a:gd name="T2" fmla="*/ 0 w 32"/>
                <a:gd name="T3" fmla="*/ 2 h 19"/>
                <a:gd name="T4" fmla="*/ 2 w 32"/>
                <a:gd name="T5" fmla="*/ 0 h 19"/>
                <a:gd name="T6" fmla="*/ 30 w 32"/>
                <a:gd name="T7" fmla="*/ 0 h 19"/>
                <a:gd name="T8" fmla="*/ 32 w 32"/>
                <a:gd name="T9" fmla="*/ 2 h 19"/>
                <a:gd name="T10" fmla="*/ 16 w 32"/>
                <a:gd name="T11" fmla="*/ 19 h 19"/>
                <a:gd name="T12" fmla="*/ 5 w 32"/>
                <a:gd name="T13" fmla="*/ 4 h 19"/>
                <a:gd name="T14" fmla="*/ 16 w 32"/>
                <a:gd name="T15" fmla="*/ 15 h 19"/>
                <a:gd name="T16" fmla="*/ 28 w 32"/>
                <a:gd name="T17" fmla="*/ 4 h 19"/>
                <a:gd name="T18" fmla="*/ 5 w 32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16" y="19"/>
                  </a:moveTo>
                  <a:cubicBezTo>
                    <a:pt x="7" y="19"/>
                    <a:pt x="0" y="11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11"/>
                    <a:pt x="25" y="19"/>
                    <a:pt x="16" y="19"/>
                  </a:cubicBezTo>
                  <a:close/>
                  <a:moveTo>
                    <a:pt x="5" y="4"/>
                  </a:moveTo>
                  <a:cubicBezTo>
                    <a:pt x="5" y="10"/>
                    <a:pt x="10" y="15"/>
                    <a:pt x="16" y="15"/>
                  </a:cubicBezTo>
                  <a:cubicBezTo>
                    <a:pt x="22" y="15"/>
                    <a:pt x="27" y="10"/>
                    <a:pt x="28" y="4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 w="6350">
              <a:solidFill>
                <a:srgbClr val="0099C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80" name="Freeform 1199">
              <a:extLst>
                <a:ext uri="{FF2B5EF4-FFF2-40B4-BE49-F238E27FC236}">
                  <a16:creationId xmlns:a16="http://schemas.microsoft.com/office/drawing/2014/main" xmlns="" id="{0DA0B4B8-3076-4D68-A910-B22E847B6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2227263"/>
              <a:ext cx="123825" cy="14288"/>
            </a:xfrm>
            <a:custGeom>
              <a:avLst/>
              <a:gdLst>
                <a:gd name="T0" fmla="*/ 31 w 33"/>
                <a:gd name="T1" fmla="*/ 4 h 4"/>
                <a:gd name="T2" fmla="*/ 2 w 33"/>
                <a:gd name="T3" fmla="*/ 4 h 4"/>
                <a:gd name="T4" fmla="*/ 0 w 33"/>
                <a:gd name="T5" fmla="*/ 2 h 4"/>
                <a:gd name="T6" fmla="*/ 2 w 33"/>
                <a:gd name="T7" fmla="*/ 0 h 4"/>
                <a:gd name="T8" fmla="*/ 31 w 33"/>
                <a:gd name="T9" fmla="*/ 0 h 4"/>
                <a:gd name="T10" fmla="*/ 33 w 33"/>
                <a:gd name="T11" fmla="*/ 2 h 4"/>
                <a:gd name="T12" fmla="*/ 31 w 3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">
                  <a:moveTo>
                    <a:pt x="3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1"/>
                    <a:pt x="33" y="2"/>
                  </a:cubicBezTo>
                  <a:cubicBezTo>
                    <a:pt x="33" y="3"/>
                    <a:pt x="33" y="4"/>
                    <a:pt x="31" y="4"/>
                  </a:cubicBezTo>
                  <a:close/>
                </a:path>
              </a:pathLst>
            </a:custGeom>
            <a:grpFill/>
            <a:ln w="6350">
              <a:solidFill>
                <a:srgbClr val="0099C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81" name="Freeform 1200">
              <a:extLst>
                <a:ext uri="{FF2B5EF4-FFF2-40B4-BE49-F238E27FC236}">
                  <a16:creationId xmlns:a16="http://schemas.microsoft.com/office/drawing/2014/main" xmlns="" id="{94BECBF7-8AD6-4E93-9277-6E4AD9D32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227263"/>
              <a:ext cx="139700" cy="14288"/>
            </a:xfrm>
            <a:custGeom>
              <a:avLst/>
              <a:gdLst>
                <a:gd name="T0" fmla="*/ 35 w 37"/>
                <a:gd name="T1" fmla="*/ 4 h 4"/>
                <a:gd name="T2" fmla="*/ 2 w 37"/>
                <a:gd name="T3" fmla="*/ 4 h 4"/>
                <a:gd name="T4" fmla="*/ 0 w 37"/>
                <a:gd name="T5" fmla="*/ 2 h 4"/>
                <a:gd name="T6" fmla="*/ 2 w 37"/>
                <a:gd name="T7" fmla="*/ 0 h 4"/>
                <a:gd name="T8" fmla="*/ 35 w 37"/>
                <a:gd name="T9" fmla="*/ 0 h 4"/>
                <a:gd name="T10" fmla="*/ 37 w 37"/>
                <a:gd name="T11" fmla="*/ 2 h 4"/>
                <a:gd name="T12" fmla="*/ 35 w 3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">
                  <a:moveTo>
                    <a:pt x="3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"/>
                    <a:pt x="36" y="4"/>
                    <a:pt x="35" y="4"/>
                  </a:cubicBezTo>
                  <a:close/>
                </a:path>
              </a:pathLst>
            </a:custGeom>
            <a:grpFill/>
            <a:ln w="6350">
              <a:solidFill>
                <a:srgbClr val="0099C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10941837" y="4803353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99"/>
                </a:solidFill>
              </a:rPr>
              <a:t>17:45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2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rot="10800000">
            <a:off x="5083628" y="5660573"/>
            <a:ext cx="1371600" cy="120831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024742" y="1"/>
            <a:ext cx="1371600" cy="1208314"/>
          </a:xfrm>
          <a:prstGeom prst="triangl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11" y="1208313"/>
            <a:ext cx="6705599" cy="444137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769428" y="0"/>
            <a:ext cx="5791201" cy="6858000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2710542" cy="6858000"/>
          </a:xfrm>
          <a:custGeom>
            <a:avLst/>
            <a:gdLst>
              <a:gd name="connsiteX0" fmla="*/ 0 w 2710542"/>
              <a:gd name="connsiteY0" fmla="*/ 0 h 6858000"/>
              <a:gd name="connsiteX1" fmla="*/ 2710542 w 2710542"/>
              <a:gd name="connsiteY1" fmla="*/ 0 h 6858000"/>
              <a:gd name="connsiteX2" fmla="*/ 1045028 w 2710542"/>
              <a:gd name="connsiteY2" fmla="*/ 6858000 h 6858000"/>
              <a:gd name="connsiteX3" fmla="*/ 0 w 2710542"/>
              <a:gd name="connsiteY3" fmla="*/ 6858000 h 6858000"/>
              <a:gd name="connsiteX4" fmla="*/ 0 w 271054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542" h="6858000">
                <a:moveTo>
                  <a:pt x="0" y="0"/>
                </a:moveTo>
                <a:lnTo>
                  <a:pt x="2710542" y="0"/>
                </a:lnTo>
                <a:lnTo>
                  <a:pt x="10450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00800" y="0"/>
            <a:ext cx="5791201" cy="6858000"/>
          </a:xfrm>
          <a:custGeom>
            <a:avLst/>
            <a:gdLst>
              <a:gd name="connsiteX0" fmla="*/ 1665514 w 6150429"/>
              <a:gd name="connsiteY0" fmla="*/ 0 h 6858000"/>
              <a:gd name="connsiteX1" fmla="*/ 6150429 w 6150429"/>
              <a:gd name="connsiteY1" fmla="*/ 0 h 6858000"/>
              <a:gd name="connsiteX2" fmla="*/ 6150429 w 6150429"/>
              <a:gd name="connsiteY2" fmla="*/ 6858000 h 6858000"/>
              <a:gd name="connsiteX3" fmla="*/ 0 w 6150429"/>
              <a:gd name="connsiteY3" fmla="*/ 6858000 h 6858000"/>
              <a:gd name="connsiteX4" fmla="*/ 1665514 w 61504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29" h="6858000">
                <a:moveTo>
                  <a:pt x="1665514" y="0"/>
                </a:moveTo>
                <a:lnTo>
                  <a:pt x="6150429" y="0"/>
                </a:lnTo>
                <a:lnTo>
                  <a:pt x="6150429" y="6858000"/>
                </a:lnTo>
                <a:lnTo>
                  <a:pt x="0" y="6858000"/>
                </a:lnTo>
                <a:lnTo>
                  <a:pt x="1665514" y="0"/>
                </a:lnTo>
                <a:close/>
              </a:path>
            </a:pathLst>
          </a:custGeom>
          <a:gradFill>
            <a:gsLst>
              <a:gs pos="99000">
                <a:srgbClr val="006666"/>
              </a:gs>
              <a:gs pos="0">
                <a:srgbClr val="009999"/>
              </a:gs>
            </a:gsLst>
            <a:lin ang="16200000" scaled="0"/>
          </a:gradFill>
          <a:ln>
            <a:noFill/>
          </a:ln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8630" y="2835417"/>
            <a:ext cx="5140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3 </a:t>
            </a:r>
          </a:p>
          <a:p>
            <a:pPr algn="r"/>
            <a:r>
              <a:rPr lang="en-US" sz="2800" b="1" spc="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MTEF PLANNING</a:t>
            </a:r>
            <a:endParaRPr lang="en-GB" sz="2800" b="1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3" y="6030686"/>
            <a:ext cx="2149026" cy="7392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95482" y="3789525"/>
            <a:ext cx="3386669" cy="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8237" y="5199689"/>
            <a:ext cx="4103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pPr algn="r"/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DEC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0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81179" y="427393"/>
            <a:ext cx="5218889" cy="1128409"/>
            <a:chOff x="724711" y="535021"/>
            <a:chExt cx="5218889" cy="1128409"/>
          </a:xfrm>
        </p:grpSpPr>
        <p:sp>
          <p:nvSpPr>
            <p:cNvPr id="6" name="Oval 5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 Same Side Corner Rectangle 2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A2E12"/>
                </a:gs>
                <a:gs pos="100000">
                  <a:srgbClr val="EB523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2223" y="605029"/>
              <a:ext cx="3621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Opening and welcome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.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2826" y="1042720"/>
              <a:ext cx="3602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Facilitator</a:t>
              </a:r>
              <a:endParaRPr lang="en-GB" sz="1600" dirty="0"/>
            </a:p>
          </p:txBody>
        </p:sp>
        <p:sp>
          <p:nvSpPr>
            <p:cNvPr id="9" name="Freeform 4347">
              <a:extLst>
                <a:ext uri="{FF2B5EF4-FFF2-40B4-BE49-F238E27FC236}">
                  <a16:creationId xmlns="" xmlns:a16="http://schemas.microsoft.com/office/drawing/2014/main" id="{5EB0B3CE-72AF-4F04-894E-E42CB34F3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6789" y="608933"/>
              <a:ext cx="432000" cy="432000"/>
            </a:xfrm>
            <a:custGeom>
              <a:avLst/>
              <a:gdLst>
                <a:gd name="T0" fmla="*/ 795 w 891"/>
                <a:gd name="T1" fmla="*/ 575 h 893"/>
                <a:gd name="T2" fmla="*/ 727 w 891"/>
                <a:gd name="T3" fmla="*/ 560 h 893"/>
                <a:gd name="T4" fmla="*/ 546 w 891"/>
                <a:gd name="T5" fmla="*/ 446 h 893"/>
                <a:gd name="T6" fmla="*/ 742 w 891"/>
                <a:gd name="T7" fmla="*/ 331 h 893"/>
                <a:gd name="T8" fmla="*/ 831 w 891"/>
                <a:gd name="T9" fmla="*/ 295 h 893"/>
                <a:gd name="T10" fmla="*/ 877 w 891"/>
                <a:gd name="T11" fmla="*/ 233 h 893"/>
                <a:gd name="T12" fmla="*/ 891 w 891"/>
                <a:gd name="T13" fmla="*/ 163 h 893"/>
                <a:gd name="T14" fmla="*/ 876 w 891"/>
                <a:gd name="T15" fmla="*/ 101 h 893"/>
                <a:gd name="T16" fmla="*/ 856 w 891"/>
                <a:gd name="T17" fmla="*/ 98 h 893"/>
                <a:gd name="T18" fmla="*/ 797 w 891"/>
                <a:gd name="T19" fmla="*/ 36 h 893"/>
                <a:gd name="T20" fmla="*/ 794 w 891"/>
                <a:gd name="T21" fmla="*/ 15 h 893"/>
                <a:gd name="T22" fmla="*/ 709 w 891"/>
                <a:gd name="T23" fmla="*/ 1 h 893"/>
                <a:gd name="T24" fmla="*/ 620 w 891"/>
                <a:gd name="T25" fmla="*/ 38 h 893"/>
                <a:gd name="T26" fmla="*/ 574 w 891"/>
                <a:gd name="T27" fmla="*/ 97 h 893"/>
                <a:gd name="T28" fmla="*/ 559 w 891"/>
                <a:gd name="T29" fmla="*/ 163 h 893"/>
                <a:gd name="T30" fmla="*/ 446 w 891"/>
                <a:gd name="T31" fmla="*/ 345 h 893"/>
                <a:gd name="T32" fmla="*/ 331 w 891"/>
                <a:gd name="T33" fmla="*/ 163 h 893"/>
                <a:gd name="T34" fmla="*/ 316 w 891"/>
                <a:gd name="T35" fmla="*/ 97 h 893"/>
                <a:gd name="T36" fmla="*/ 274 w 891"/>
                <a:gd name="T37" fmla="*/ 40 h 893"/>
                <a:gd name="T38" fmla="*/ 209 w 891"/>
                <a:gd name="T39" fmla="*/ 6 h 893"/>
                <a:gd name="T40" fmla="*/ 139 w 891"/>
                <a:gd name="T41" fmla="*/ 3 h 893"/>
                <a:gd name="T42" fmla="*/ 96 w 891"/>
                <a:gd name="T43" fmla="*/ 21 h 893"/>
                <a:gd name="T44" fmla="*/ 179 w 891"/>
                <a:gd name="T45" fmla="*/ 105 h 893"/>
                <a:gd name="T46" fmla="*/ 28 w 891"/>
                <a:gd name="T47" fmla="*/ 95 h 893"/>
                <a:gd name="T48" fmla="*/ 8 w 891"/>
                <a:gd name="T49" fmla="*/ 116 h 893"/>
                <a:gd name="T50" fmla="*/ 1 w 891"/>
                <a:gd name="T51" fmla="*/ 188 h 893"/>
                <a:gd name="T52" fmla="*/ 24 w 891"/>
                <a:gd name="T53" fmla="*/ 256 h 893"/>
                <a:gd name="T54" fmla="*/ 76 w 891"/>
                <a:gd name="T55" fmla="*/ 308 h 893"/>
                <a:gd name="T56" fmla="*/ 140 w 891"/>
                <a:gd name="T57" fmla="*/ 331 h 893"/>
                <a:gd name="T58" fmla="*/ 209 w 891"/>
                <a:gd name="T59" fmla="*/ 327 h 893"/>
                <a:gd name="T60" fmla="*/ 179 w 891"/>
                <a:gd name="T61" fmla="*/ 561 h 893"/>
                <a:gd name="T62" fmla="*/ 87 w 891"/>
                <a:gd name="T63" fmla="*/ 580 h 893"/>
                <a:gd name="T64" fmla="*/ 24 w 891"/>
                <a:gd name="T65" fmla="*/ 638 h 893"/>
                <a:gd name="T66" fmla="*/ 1 w 891"/>
                <a:gd name="T67" fmla="*/ 707 h 893"/>
                <a:gd name="T68" fmla="*/ 8 w 891"/>
                <a:gd name="T69" fmla="*/ 778 h 893"/>
                <a:gd name="T70" fmla="*/ 28 w 891"/>
                <a:gd name="T71" fmla="*/ 800 h 893"/>
                <a:gd name="T72" fmla="*/ 179 w 891"/>
                <a:gd name="T73" fmla="*/ 786 h 893"/>
                <a:gd name="T74" fmla="*/ 96 w 891"/>
                <a:gd name="T75" fmla="*/ 871 h 893"/>
                <a:gd name="T76" fmla="*/ 152 w 891"/>
                <a:gd name="T77" fmla="*/ 892 h 893"/>
                <a:gd name="T78" fmla="*/ 231 w 891"/>
                <a:gd name="T79" fmla="*/ 879 h 893"/>
                <a:gd name="T80" fmla="*/ 299 w 891"/>
                <a:gd name="T81" fmla="*/ 825 h 893"/>
                <a:gd name="T82" fmla="*/ 328 w 891"/>
                <a:gd name="T83" fmla="*/ 763 h 893"/>
                <a:gd name="T84" fmla="*/ 328 w 891"/>
                <a:gd name="T85" fmla="*/ 694 h 893"/>
                <a:gd name="T86" fmla="*/ 563 w 891"/>
                <a:gd name="T87" fmla="*/ 694 h 893"/>
                <a:gd name="T88" fmla="*/ 564 w 891"/>
                <a:gd name="T89" fmla="*/ 762 h 893"/>
                <a:gd name="T90" fmla="*/ 592 w 891"/>
                <a:gd name="T91" fmla="*/ 825 h 893"/>
                <a:gd name="T92" fmla="*/ 662 w 891"/>
                <a:gd name="T93" fmla="*/ 879 h 893"/>
                <a:gd name="T94" fmla="*/ 758 w 891"/>
                <a:gd name="T95" fmla="*/ 889 h 893"/>
                <a:gd name="T96" fmla="*/ 799 w 891"/>
                <a:gd name="T97" fmla="*/ 867 h 893"/>
                <a:gd name="T98" fmla="*/ 718 w 891"/>
                <a:gd name="T99" fmla="*/ 717 h 893"/>
                <a:gd name="T100" fmla="*/ 866 w 891"/>
                <a:gd name="T101" fmla="*/ 800 h 893"/>
                <a:gd name="T102" fmla="*/ 886 w 891"/>
                <a:gd name="T103" fmla="*/ 767 h 893"/>
                <a:gd name="T104" fmla="*/ 889 w 891"/>
                <a:gd name="T105" fmla="*/ 695 h 893"/>
                <a:gd name="T106" fmla="*/ 859 w 891"/>
                <a:gd name="T107" fmla="*/ 62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1" h="893">
                  <a:moveTo>
                    <a:pt x="843" y="608"/>
                  </a:moveTo>
                  <a:lnTo>
                    <a:pt x="834" y="600"/>
                  </a:lnTo>
                  <a:lnTo>
                    <a:pt x="825" y="593"/>
                  </a:lnTo>
                  <a:lnTo>
                    <a:pt x="815" y="586"/>
                  </a:lnTo>
                  <a:lnTo>
                    <a:pt x="805" y="580"/>
                  </a:lnTo>
                  <a:lnTo>
                    <a:pt x="795" y="575"/>
                  </a:lnTo>
                  <a:lnTo>
                    <a:pt x="784" y="571"/>
                  </a:lnTo>
                  <a:lnTo>
                    <a:pt x="773" y="567"/>
                  </a:lnTo>
                  <a:lnTo>
                    <a:pt x="762" y="564"/>
                  </a:lnTo>
                  <a:lnTo>
                    <a:pt x="751" y="562"/>
                  </a:lnTo>
                  <a:lnTo>
                    <a:pt x="739" y="560"/>
                  </a:lnTo>
                  <a:lnTo>
                    <a:pt x="727" y="560"/>
                  </a:lnTo>
                  <a:lnTo>
                    <a:pt x="717" y="560"/>
                  </a:lnTo>
                  <a:lnTo>
                    <a:pt x="705" y="561"/>
                  </a:lnTo>
                  <a:lnTo>
                    <a:pt x="693" y="563"/>
                  </a:lnTo>
                  <a:lnTo>
                    <a:pt x="681" y="566"/>
                  </a:lnTo>
                  <a:lnTo>
                    <a:pt x="671" y="570"/>
                  </a:lnTo>
                  <a:lnTo>
                    <a:pt x="546" y="446"/>
                  </a:lnTo>
                  <a:lnTo>
                    <a:pt x="671" y="323"/>
                  </a:lnTo>
                  <a:lnTo>
                    <a:pt x="683" y="327"/>
                  </a:lnTo>
                  <a:lnTo>
                    <a:pt x="697" y="329"/>
                  </a:lnTo>
                  <a:lnTo>
                    <a:pt x="711" y="331"/>
                  </a:lnTo>
                  <a:lnTo>
                    <a:pt x="725" y="331"/>
                  </a:lnTo>
                  <a:lnTo>
                    <a:pt x="742" y="331"/>
                  </a:lnTo>
                  <a:lnTo>
                    <a:pt x="758" y="329"/>
                  </a:lnTo>
                  <a:lnTo>
                    <a:pt x="774" y="325"/>
                  </a:lnTo>
                  <a:lnTo>
                    <a:pt x="789" y="319"/>
                  </a:lnTo>
                  <a:lnTo>
                    <a:pt x="803" y="313"/>
                  </a:lnTo>
                  <a:lnTo>
                    <a:pt x="817" y="304"/>
                  </a:lnTo>
                  <a:lnTo>
                    <a:pt x="831" y="295"/>
                  </a:lnTo>
                  <a:lnTo>
                    <a:pt x="843" y="284"/>
                  </a:lnTo>
                  <a:lnTo>
                    <a:pt x="851" y="275"/>
                  </a:lnTo>
                  <a:lnTo>
                    <a:pt x="859" y="265"/>
                  </a:lnTo>
                  <a:lnTo>
                    <a:pt x="866" y="254"/>
                  </a:lnTo>
                  <a:lnTo>
                    <a:pt x="873" y="243"/>
                  </a:lnTo>
                  <a:lnTo>
                    <a:pt x="877" y="233"/>
                  </a:lnTo>
                  <a:lnTo>
                    <a:pt x="882" y="221"/>
                  </a:lnTo>
                  <a:lnTo>
                    <a:pt x="886" y="210"/>
                  </a:lnTo>
                  <a:lnTo>
                    <a:pt x="889" y="199"/>
                  </a:lnTo>
                  <a:lnTo>
                    <a:pt x="890" y="187"/>
                  </a:lnTo>
                  <a:lnTo>
                    <a:pt x="891" y="175"/>
                  </a:lnTo>
                  <a:lnTo>
                    <a:pt x="891" y="163"/>
                  </a:lnTo>
                  <a:lnTo>
                    <a:pt x="891" y="151"/>
                  </a:lnTo>
                  <a:lnTo>
                    <a:pt x="889" y="140"/>
                  </a:lnTo>
                  <a:lnTo>
                    <a:pt x="886" y="128"/>
                  </a:lnTo>
                  <a:lnTo>
                    <a:pt x="882" y="116"/>
                  </a:lnTo>
                  <a:lnTo>
                    <a:pt x="878" y="104"/>
                  </a:lnTo>
                  <a:lnTo>
                    <a:pt x="876" y="101"/>
                  </a:lnTo>
                  <a:lnTo>
                    <a:pt x="874" y="98"/>
                  </a:lnTo>
                  <a:lnTo>
                    <a:pt x="871" y="96"/>
                  </a:lnTo>
                  <a:lnTo>
                    <a:pt x="866" y="96"/>
                  </a:lnTo>
                  <a:lnTo>
                    <a:pt x="863" y="95"/>
                  </a:lnTo>
                  <a:lnTo>
                    <a:pt x="859" y="96"/>
                  </a:lnTo>
                  <a:lnTo>
                    <a:pt x="856" y="98"/>
                  </a:lnTo>
                  <a:lnTo>
                    <a:pt x="852" y="100"/>
                  </a:lnTo>
                  <a:lnTo>
                    <a:pt x="785" y="179"/>
                  </a:lnTo>
                  <a:lnTo>
                    <a:pt x="718" y="179"/>
                  </a:lnTo>
                  <a:lnTo>
                    <a:pt x="718" y="105"/>
                  </a:lnTo>
                  <a:lnTo>
                    <a:pt x="795" y="38"/>
                  </a:lnTo>
                  <a:lnTo>
                    <a:pt x="797" y="36"/>
                  </a:lnTo>
                  <a:lnTo>
                    <a:pt x="799" y="33"/>
                  </a:lnTo>
                  <a:lnTo>
                    <a:pt x="799" y="28"/>
                  </a:lnTo>
                  <a:lnTo>
                    <a:pt x="799" y="25"/>
                  </a:lnTo>
                  <a:lnTo>
                    <a:pt x="798" y="21"/>
                  </a:lnTo>
                  <a:lnTo>
                    <a:pt x="796" y="18"/>
                  </a:lnTo>
                  <a:lnTo>
                    <a:pt x="794" y="15"/>
                  </a:lnTo>
                  <a:lnTo>
                    <a:pt x="790" y="13"/>
                  </a:lnTo>
                  <a:lnTo>
                    <a:pt x="774" y="7"/>
                  </a:lnTo>
                  <a:lnTo>
                    <a:pt x="758" y="3"/>
                  </a:lnTo>
                  <a:lnTo>
                    <a:pt x="742" y="1"/>
                  </a:lnTo>
                  <a:lnTo>
                    <a:pt x="725" y="0"/>
                  </a:lnTo>
                  <a:lnTo>
                    <a:pt x="709" y="1"/>
                  </a:lnTo>
                  <a:lnTo>
                    <a:pt x="693" y="3"/>
                  </a:lnTo>
                  <a:lnTo>
                    <a:pt x="677" y="7"/>
                  </a:lnTo>
                  <a:lnTo>
                    <a:pt x="662" y="12"/>
                  </a:lnTo>
                  <a:lnTo>
                    <a:pt x="647" y="20"/>
                  </a:lnTo>
                  <a:lnTo>
                    <a:pt x="633" y="28"/>
                  </a:lnTo>
                  <a:lnTo>
                    <a:pt x="620" y="38"/>
                  </a:lnTo>
                  <a:lnTo>
                    <a:pt x="609" y="49"/>
                  </a:lnTo>
                  <a:lnTo>
                    <a:pt x="600" y="57"/>
                  </a:lnTo>
                  <a:lnTo>
                    <a:pt x="592" y="67"/>
                  </a:lnTo>
                  <a:lnTo>
                    <a:pt x="586" y="77"/>
                  </a:lnTo>
                  <a:lnTo>
                    <a:pt x="580" y="86"/>
                  </a:lnTo>
                  <a:lnTo>
                    <a:pt x="574" y="97"/>
                  </a:lnTo>
                  <a:lnTo>
                    <a:pt x="570" y="108"/>
                  </a:lnTo>
                  <a:lnTo>
                    <a:pt x="567" y="118"/>
                  </a:lnTo>
                  <a:lnTo>
                    <a:pt x="564" y="129"/>
                  </a:lnTo>
                  <a:lnTo>
                    <a:pt x="561" y="141"/>
                  </a:lnTo>
                  <a:lnTo>
                    <a:pt x="560" y="153"/>
                  </a:lnTo>
                  <a:lnTo>
                    <a:pt x="559" y="163"/>
                  </a:lnTo>
                  <a:lnTo>
                    <a:pt x="560" y="175"/>
                  </a:lnTo>
                  <a:lnTo>
                    <a:pt x="561" y="187"/>
                  </a:lnTo>
                  <a:lnTo>
                    <a:pt x="563" y="199"/>
                  </a:lnTo>
                  <a:lnTo>
                    <a:pt x="566" y="209"/>
                  </a:lnTo>
                  <a:lnTo>
                    <a:pt x="569" y="221"/>
                  </a:lnTo>
                  <a:lnTo>
                    <a:pt x="446" y="345"/>
                  </a:lnTo>
                  <a:lnTo>
                    <a:pt x="322" y="221"/>
                  </a:lnTo>
                  <a:lnTo>
                    <a:pt x="325" y="209"/>
                  </a:lnTo>
                  <a:lnTo>
                    <a:pt x="328" y="199"/>
                  </a:lnTo>
                  <a:lnTo>
                    <a:pt x="330" y="187"/>
                  </a:lnTo>
                  <a:lnTo>
                    <a:pt x="331" y="175"/>
                  </a:lnTo>
                  <a:lnTo>
                    <a:pt x="331" y="163"/>
                  </a:lnTo>
                  <a:lnTo>
                    <a:pt x="330" y="153"/>
                  </a:lnTo>
                  <a:lnTo>
                    <a:pt x="329" y="141"/>
                  </a:lnTo>
                  <a:lnTo>
                    <a:pt x="327" y="129"/>
                  </a:lnTo>
                  <a:lnTo>
                    <a:pt x="324" y="118"/>
                  </a:lnTo>
                  <a:lnTo>
                    <a:pt x="321" y="108"/>
                  </a:lnTo>
                  <a:lnTo>
                    <a:pt x="316" y="97"/>
                  </a:lnTo>
                  <a:lnTo>
                    <a:pt x="311" y="86"/>
                  </a:lnTo>
                  <a:lnTo>
                    <a:pt x="305" y="77"/>
                  </a:lnTo>
                  <a:lnTo>
                    <a:pt x="298" y="67"/>
                  </a:lnTo>
                  <a:lnTo>
                    <a:pt x="291" y="57"/>
                  </a:lnTo>
                  <a:lnTo>
                    <a:pt x="282" y="49"/>
                  </a:lnTo>
                  <a:lnTo>
                    <a:pt x="274" y="40"/>
                  </a:lnTo>
                  <a:lnTo>
                    <a:pt x="264" y="33"/>
                  </a:lnTo>
                  <a:lnTo>
                    <a:pt x="253" y="25"/>
                  </a:lnTo>
                  <a:lnTo>
                    <a:pt x="243" y="20"/>
                  </a:lnTo>
                  <a:lnTo>
                    <a:pt x="232" y="15"/>
                  </a:lnTo>
                  <a:lnTo>
                    <a:pt x="221" y="10"/>
                  </a:lnTo>
                  <a:lnTo>
                    <a:pt x="209" y="6"/>
                  </a:lnTo>
                  <a:lnTo>
                    <a:pt x="199" y="4"/>
                  </a:lnTo>
                  <a:lnTo>
                    <a:pt x="187" y="2"/>
                  </a:lnTo>
                  <a:lnTo>
                    <a:pt x="175" y="1"/>
                  </a:lnTo>
                  <a:lnTo>
                    <a:pt x="162" y="1"/>
                  </a:lnTo>
                  <a:lnTo>
                    <a:pt x="151" y="2"/>
                  </a:lnTo>
                  <a:lnTo>
                    <a:pt x="139" y="3"/>
                  </a:lnTo>
                  <a:lnTo>
                    <a:pt x="127" y="5"/>
                  </a:lnTo>
                  <a:lnTo>
                    <a:pt x="115" y="9"/>
                  </a:lnTo>
                  <a:lnTo>
                    <a:pt x="103" y="13"/>
                  </a:lnTo>
                  <a:lnTo>
                    <a:pt x="100" y="16"/>
                  </a:lnTo>
                  <a:lnTo>
                    <a:pt x="97" y="18"/>
                  </a:lnTo>
                  <a:lnTo>
                    <a:pt x="96" y="21"/>
                  </a:lnTo>
                  <a:lnTo>
                    <a:pt x="95" y="25"/>
                  </a:lnTo>
                  <a:lnTo>
                    <a:pt x="94" y="28"/>
                  </a:lnTo>
                  <a:lnTo>
                    <a:pt x="95" y="33"/>
                  </a:lnTo>
                  <a:lnTo>
                    <a:pt x="97" y="36"/>
                  </a:lnTo>
                  <a:lnTo>
                    <a:pt x="99" y="38"/>
                  </a:lnTo>
                  <a:lnTo>
                    <a:pt x="179" y="105"/>
                  </a:lnTo>
                  <a:lnTo>
                    <a:pt x="179" y="179"/>
                  </a:lnTo>
                  <a:lnTo>
                    <a:pt x="106" y="179"/>
                  </a:lnTo>
                  <a:lnTo>
                    <a:pt x="38" y="100"/>
                  </a:lnTo>
                  <a:lnTo>
                    <a:pt x="35" y="98"/>
                  </a:lnTo>
                  <a:lnTo>
                    <a:pt x="32" y="96"/>
                  </a:lnTo>
                  <a:lnTo>
                    <a:pt x="28" y="95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7" y="98"/>
                  </a:lnTo>
                  <a:lnTo>
                    <a:pt x="15" y="101"/>
                  </a:lnTo>
                  <a:lnTo>
                    <a:pt x="13" y="104"/>
                  </a:lnTo>
                  <a:lnTo>
                    <a:pt x="8" y="116"/>
                  </a:lnTo>
                  <a:lnTo>
                    <a:pt x="5" y="128"/>
                  </a:lnTo>
                  <a:lnTo>
                    <a:pt x="2" y="140"/>
                  </a:lnTo>
                  <a:lnTo>
                    <a:pt x="1" y="151"/>
                  </a:lnTo>
                  <a:lnTo>
                    <a:pt x="0" y="164"/>
                  </a:lnTo>
                  <a:lnTo>
                    <a:pt x="0" y="176"/>
                  </a:lnTo>
                  <a:lnTo>
                    <a:pt x="1" y="188"/>
                  </a:lnTo>
                  <a:lnTo>
                    <a:pt x="3" y="200"/>
                  </a:lnTo>
                  <a:lnTo>
                    <a:pt x="5" y="211"/>
                  </a:lnTo>
                  <a:lnTo>
                    <a:pt x="9" y="223"/>
                  </a:lnTo>
                  <a:lnTo>
                    <a:pt x="14" y="235"/>
                  </a:lnTo>
                  <a:lnTo>
                    <a:pt x="19" y="246"/>
                  </a:lnTo>
                  <a:lnTo>
                    <a:pt x="24" y="256"/>
                  </a:lnTo>
                  <a:lnTo>
                    <a:pt x="32" y="266"/>
                  </a:lnTo>
                  <a:lnTo>
                    <a:pt x="39" y="276"/>
                  </a:lnTo>
                  <a:lnTo>
                    <a:pt x="48" y="285"/>
                  </a:lnTo>
                  <a:lnTo>
                    <a:pt x="56" y="294"/>
                  </a:lnTo>
                  <a:lnTo>
                    <a:pt x="66" y="300"/>
                  </a:lnTo>
                  <a:lnTo>
                    <a:pt x="76" y="308"/>
                  </a:lnTo>
                  <a:lnTo>
                    <a:pt x="85" y="313"/>
                  </a:lnTo>
                  <a:lnTo>
                    <a:pt x="96" y="318"/>
                  </a:lnTo>
                  <a:lnTo>
                    <a:pt x="107" y="323"/>
                  </a:lnTo>
                  <a:lnTo>
                    <a:pt x="117" y="326"/>
                  </a:lnTo>
                  <a:lnTo>
                    <a:pt x="128" y="329"/>
                  </a:lnTo>
                  <a:lnTo>
                    <a:pt x="140" y="331"/>
                  </a:lnTo>
                  <a:lnTo>
                    <a:pt x="152" y="332"/>
                  </a:lnTo>
                  <a:lnTo>
                    <a:pt x="162" y="333"/>
                  </a:lnTo>
                  <a:lnTo>
                    <a:pt x="174" y="332"/>
                  </a:lnTo>
                  <a:lnTo>
                    <a:pt x="186" y="331"/>
                  </a:lnTo>
                  <a:lnTo>
                    <a:pt x="198" y="329"/>
                  </a:lnTo>
                  <a:lnTo>
                    <a:pt x="209" y="327"/>
                  </a:lnTo>
                  <a:lnTo>
                    <a:pt x="220" y="323"/>
                  </a:lnTo>
                  <a:lnTo>
                    <a:pt x="344" y="447"/>
                  </a:lnTo>
                  <a:lnTo>
                    <a:pt x="220" y="570"/>
                  </a:lnTo>
                  <a:lnTo>
                    <a:pt x="207" y="566"/>
                  </a:lnTo>
                  <a:lnTo>
                    <a:pt x="193" y="562"/>
                  </a:lnTo>
                  <a:lnTo>
                    <a:pt x="179" y="561"/>
                  </a:lnTo>
                  <a:lnTo>
                    <a:pt x="166" y="560"/>
                  </a:lnTo>
                  <a:lnTo>
                    <a:pt x="148" y="561"/>
                  </a:lnTo>
                  <a:lnTo>
                    <a:pt x="132" y="563"/>
                  </a:lnTo>
                  <a:lnTo>
                    <a:pt x="117" y="568"/>
                  </a:lnTo>
                  <a:lnTo>
                    <a:pt x="101" y="573"/>
                  </a:lnTo>
                  <a:lnTo>
                    <a:pt x="87" y="580"/>
                  </a:lnTo>
                  <a:lnTo>
                    <a:pt x="74" y="588"/>
                  </a:lnTo>
                  <a:lnTo>
                    <a:pt x="61" y="598"/>
                  </a:lnTo>
                  <a:lnTo>
                    <a:pt x="48" y="608"/>
                  </a:lnTo>
                  <a:lnTo>
                    <a:pt x="39" y="618"/>
                  </a:lnTo>
                  <a:lnTo>
                    <a:pt x="32" y="628"/>
                  </a:lnTo>
                  <a:lnTo>
                    <a:pt x="24" y="638"/>
                  </a:lnTo>
                  <a:lnTo>
                    <a:pt x="19" y="649"/>
                  </a:lnTo>
                  <a:lnTo>
                    <a:pt x="14" y="660"/>
                  </a:lnTo>
                  <a:lnTo>
                    <a:pt x="9" y="671"/>
                  </a:lnTo>
                  <a:lnTo>
                    <a:pt x="5" y="683"/>
                  </a:lnTo>
                  <a:lnTo>
                    <a:pt x="3" y="695"/>
                  </a:lnTo>
                  <a:lnTo>
                    <a:pt x="1" y="707"/>
                  </a:lnTo>
                  <a:lnTo>
                    <a:pt x="0" y="719"/>
                  </a:lnTo>
                  <a:lnTo>
                    <a:pt x="0" y="730"/>
                  </a:lnTo>
                  <a:lnTo>
                    <a:pt x="1" y="743"/>
                  </a:lnTo>
                  <a:lnTo>
                    <a:pt x="2" y="755"/>
                  </a:lnTo>
                  <a:lnTo>
                    <a:pt x="5" y="767"/>
                  </a:lnTo>
                  <a:lnTo>
                    <a:pt x="8" y="778"/>
                  </a:lnTo>
                  <a:lnTo>
                    <a:pt x="13" y="790"/>
                  </a:lnTo>
                  <a:lnTo>
                    <a:pt x="15" y="793"/>
                  </a:lnTo>
                  <a:lnTo>
                    <a:pt x="17" y="797"/>
                  </a:lnTo>
                  <a:lnTo>
                    <a:pt x="20" y="799"/>
                  </a:lnTo>
                  <a:lnTo>
                    <a:pt x="24" y="800"/>
                  </a:lnTo>
                  <a:lnTo>
                    <a:pt x="28" y="800"/>
                  </a:lnTo>
                  <a:lnTo>
                    <a:pt x="32" y="799"/>
                  </a:lnTo>
                  <a:lnTo>
                    <a:pt x="35" y="798"/>
                  </a:lnTo>
                  <a:lnTo>
                    <a:pt x="38" y="796"/>
                  </a:lnTo>
                  <a:lnTo>
                    <a:pt x="106" y="717"/>
                  </a:lnTo>
                  <a:lnTo>
                    <a:pt x="179" y="717"/>
                  </a:lnTo>
                  <a:lnTo>
                    <a:pt x="179" y="786"/>
                  </a:lnTo>
                  <a:lnTo>
                    <a:pt x="99" y="853"/>
                  </a:lnTo>
                  <a:lnTo>
                    <a:pt x="97" y="857"/>
                  </a:lnTo>
                  <a:lnTo>
                    <a:pt x="95" y="860"/>
                  </a:lnTo>
                  <a:lnTo>
                    <a:pt x="94" y="863"/>
                  </a:lnTo>
                  <a:lnTo>
                    <a:pt x="95" y="867"/>
                  </a:lnTo>
                  <a:lnTo>
                    <a:pt x="96" y="871"/>
                  </a:lnTo>
                  <a:lnTo>
                    <a:pt x="97" y="875"/>
                  </a:lnTo>
                  <a:lnTo>
                    <a:pt x="100" y="877"/>
                  </a:lnTo>
                  <a:lnTo>
                    <a:pt x="103" y="879"/>
                  </a:lnTo>
                  <a:lnTo>
                    <a:pt x="120" y="884"/>
                  </a:lnTo>
                  <a:lnTo>
                    <a:pt x="135" y="889"/>
                  </a:lnTo>
                  <a:lnTo>
                    <a:pt x="152" y="892"/>
                  </a:lnTo>
                  <a:lnTo>
                    <a:pt x="168" y="893"/>
                  </a:lnTo>
                  <a:lnTo>
                    <a:pt x="168" y="893"/>
                  </a:lnTo>
                  <a:lnTo>
                    <a:pt x="184" y="892"/>
                  </a:lnTo>
                  <a:lnTo>
                    <a:pt x="200" y="889"/>
                  </a:lnTo>
                  <a:lnTo>
                    <a:pt x="216" y="885"/>
                  </a:lnTo>
                  <a:lnTo>
                    <a:pt x="231" y="879"/>
                  </a:lnTo>
                  <a:lnTo>
                    <a:pt x="245" y="873"/>
                  </a:lnTo>
                  <a:lnTo>
                    <a:pt x="259" y="864"/>
                  </a:lnTo>
                  <a:lnTo>
                    <a:pt x="271" y="854"/>
                  </a:lnTo>
                  <a:lnTo>
                    <a:pt x="284" y="843"/>
                  </a:lnTo>
                  <a:lnTo>
                    <a:pt x="292" y="834"/>
                  </a:lnTo>
                  <a:lnTo>
                    <a:pt x="299" y="825"/>
                  </a:lnTo>
                  <a:lnTo>
                    <a:pt x="306" y="816"/>
                  </a:lnTo>
                  <a:lnTo>
                    <a:pt x="312" y="806"/>
                  </a:lnTo>
                  <a:lnTo>
                    <a:pt x="317" y="796"/>
                  </a:lnTo>
                  <a:lnTo>
                    <a:pt x="322" y="785"/>
                  </a:lnTo>
                  <a:lnTo>
                    <a:pt x="325" y="774"/>
                  </a:lnTo>
                  <a:lnTo>
                    <a:pt x="328" y="763"/>
                  </a:lnTo>
                  <a:lnTo>
                    <a:pt x="330" y="752"/>
                  </a:lnTo>
                  <a:lnTo>
                    <a:pt x="331" y="741"/>
                  </a:lnTo>
                  <a:lnTo>
                    <a:pt x="331" y="729"/>
                  </a:lnTo>
                  <a:lnTo>
                    <a:pt x="331" y="717"/>
                  </a:lnTo>
                  <a:lnTo>
                    <a:pt x="330" y="706"/>
                  </a:lnTo>
                  <a:lnTo>
                    <a:pt x="328" y="694"/>
                  </a:lnTo>
                  <a:lnTo>
                    <a:pt x="325" y="682"/>
                  </a:lnTo>
                  <a:lnTo>
                    <a:pt x="322" y="671"/>
                  </a:lnTo>
                  <a:lnTo>
                    <a:pt x="446" y="547"/>
                  </a:lnTo>
                  <a:lnTo>
                    <a:pt x="569" y="671"/>
                  </a:lnTo>
                  <a:lnTo>
                    <a:pt x="566" y="682"/>
                  </a:lnTo>
                  <a:lnTo>
                    <a:pt x="563" y="694"/>
                  </a:lnTo>
                  <a:lnTo>
                    <a:pt x="561" y="706"/>
                  </a:lnTo>
                  <a:lnTo>
                    <a:pt x="560" y="716"/>
                  </a:lnTo>
                  <a:lnTo>
                    <a:pt x="559" y="728"/>
                  </a:lnTo>
                  <a:lnTo>
                    <a:pt x="560" y="740"/>
                  </a:lnTo>
                  <a:lnTo>
                    <a:pt x="561" y="752"/>
                  </a:lnTo>
                  <a:lnTo>
                    <a:pt x="564" y="762"/>
                  </a:lnTo>
                  <a:lnTo>
                    <a:pt x="567" y="774"/>
                  </a:lnTo>
                  <a:lnTo>
                    <a:pt x="570" y="785"/>
                  </a:lnTo>
                  <a:lnTo>
                    <a:pt x="574" y="796"/>
                  </a:lnTo>
                  <a:lnTo>
                    <a:pt x="580" y="805"/>
                  </a:lnTo>
                  <a:lnTo>
                    <a:pt x="586" y="816"/>
                  </a:lnTo>
                  <a:lnTo>
                    <a:pt x="592" y="825"/>
                  </a:lnTo>
                  <a:lnTo>
                    <a:pt x="600" y="834"/>
                  </a:lnTo>
                  <a:lnTo>
                    <a:pt x="609" y="843"/>
                  </a:lnTo>
                  <a:lnTo>
                    <a:pt x="620" y="854"/>
                  </a:lnTo>
                  <a:lnTo>
                    <a:pt x="634" y="864"/>
                  </a:lnTo>
                  <a:lnTo>
                    <a:pt x="648" y="873"/>
                  </a:lnTo>
                  <a:lnTo>
                    <a:pt x="662" y="879"/>
                  </a:lnTo>
                  <a:lnTo>
                    <a:pt x="678" y="885"/>
                  </a:lnTo>
                  <a:lnTo>
                    <a:pt x="693" y="889"/>
                  </a:lnTo>
                  <a:lnTo>
                    <a:pt x="709" y="892"/>
                  </a:lnTo>
                  <a:lnTo>
                    <a:pt x="725" y="893"/>
                  </a:lnTo>
                  <a:lnTo>
                    <a:pt x="741" y="892"/>
                  </a:lnTo>
                  <a:lnTo>
                    <a:pt x="758" y="889"/>
                  </a:lnTo>
                  <a:lnTo>
                    <a:pt x="774" y="884"/>
                  </a:lnTo>
                  <a:lnTo>
                    <a:pt x="790" y="879"/>
                  </a:lnTo>
                  <a:lnTo>
                    <a:pt x="794" y="877"/>
                  </a:lnTo>
                  <a:lnTo>
                    <a:pt x="796" y="875"/>
                  </a:lnTo>
                  <a:lnTo>
                    <a:pt x="798" y="871"/>
                  </a:lnTo>
                  <a:lnTo>
                    <a:pt x="799" y="867"/>
                  </a:lnTo>
                  <a:lnTo>
                    <a:pt x="799" y="863"/>
                  </a:lnTo>
                  <a:lnTo>
                    <a:pt x="799" y="860"/>
                  </a:lnTo>
                  <a:lnTo>
                    <a:pt x="797" y="857"/>
                  </a:lnTo>
                  <a:lnTo>
                    <a:pt x="795" y="853"/>
                  </a:lnTo>
                  <a:lnTo>
                    <a:pt x="718" y="786"/>
                  </a:lnTo>
                  <a:lnTo>
                    <a:pt x="718" y="717"/>
                  </a:lnTo>
                  <a:lnTo>
                    <a:pt x="785" y="717"/>
                  </a:lnTo>
                  <a:lnTo>
                    <a:pt x="854" y="796"/>
                  </a:lnTo>
                  <a:lnTo>
                    <a:pt x="856" y="798"/>
                  </a:lnTo>
                  <a:lnTo>
                    <a:pt x="859" y="799"/>
                  </a:lnTo>
                  <a:lnTo>
                    <a:pt x="863" y="800"/>
                  </a:lnTo>
                  <a:lnTo>
                    <a:pt x="866" y="800"/>
                  </a:lnTo>
                  <a:lnTo>
                    <a:pt x="871" y="799"/>
                  </a:lnTo>
                  <a:lnTo>
                    <a:pt x="874" y="797"/>
                  </a:lnTo>
                  <a:lnTo>
                    <a:pt x="876" y="793"/>
                  </a:lnTo>
                  <a:lnTo>
                    <a:pt x="878" y="790"/>
                  </a:lnTo>
                  <a:lnTo>
                    <a:pt x="882" y="778"/>
                  </a:lnTo>
                  <a:lnTo>
                    <a:pt x="886" y="767"/>
                  </a:lnTo>
                  <a:lnTo>
                    <a:pt x="889" y="755"/>
                  </a:lnTo>
                  <a:lnTo>
                    <a:pt x="891" y="743"/>
                  </a:lnTo>
                  <a:lnTo>
                    <a:pt x="891" y="730"/>
                  </a:lnTo>
                  <a:lnTo>
                    <a:pt x="891" y="719"/>
                  </a:lnTo>
                  <a:lnTo>
                    <a:pt x="890" y="707"/>
                  </a:lnTo>
                  <a:lnTo>
                    <a:pt x="889" y="695"/>
                  </a:lnTo>
                  <a:lnTo>
                    <a:pt x="886" y="683"/>
                  </a:lnTo>
                  <a:lnTo>
                    <a:pt x="882" y="671"/>
                  </a:lnTo>
                  <a:lnTo>
                    <a:pt x="877" y="660"/>
                  </a:lnTo>
                  <a:lnTo>
                    <a:pt x="872" y="649"/>
                  </a:lnTo>
                  <a:lnTo>
                    <a:pt x="866" y="638"/>
                  </a:lnTo>
                  <a:lnTo>
                    <a:pt x="859" y="628"/>
                  </a:lnTo>
                  <a:lnTo>
                    <a:pt x="851" y="618"/>
                  </a:lnTo>
                  <a:lnTo>
                    <a:pt x="843" y="6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2766" y="758916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01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86239" y="410248"/>
            <a:ext cx="5218889" cy="1128409"/>
            <a:chOff x="724711" y="535021"/>
            <a:chExt cx="5218889" cy="1128409"/>
          </a:xfrm>
        </p:grpSpPr>
        <p:sp>
          <p:nvSpPr>
            <p:cNvPr id="13" name="Oval 1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996600"/>
                </a:gs>
                <a:gs pos="100000">
                  <a:srgbClr val="CC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Triangle 1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2384" y="588035"/>
              <a:ext cx="3652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996600"/>
                  </a:solidFill>
                </a:rPr>
                <a:t>Lunch</a:t>
              </a:r>
              <a:endParaRPr lang="en-US" sz="1600" b="1" dirty="0">
                <a:solidFill>
                  <a:srgbClr val="9966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2765" y="768278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06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1178" y="1634849"/>
            <a:ext cx="5218889" cy="1128409"/>
            <a:chOff x="724711" y="535021"/>
            <a:chExt cx="5218889" cy="1128409"/>
          </a:xfrm>
        </p:grpSpPr>
        <p:sp>
          <p:nvSpPr>
            <p:cNvPr id="43" name="Oval 4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 Same Side Corner Rectangle 4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7030A0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ight Triangle 4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4792" y="597792"/>
              <a:ext cx="3607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</a:rPr>
                <a:t>Attendance </a:t>
              </a:r>
              <a:r>
                <a:rPr lang="en-US" sz="1600" b="1" dirty="0" smtClean="0">
                  <a:solidFill>
                    <a:srgbClr val="7030A0"/>
                  </a:solidFill>
                </a:rPr>
                <a:t>register </a:t>
              </a:r>
              <a:r>
                <a:rPr lang="en-US" sz="1600" b="1" dirty="0">
                  <a:solidFill>
                    <a:srgbClr val="7030A0"/>
                  </a:solidFill>
                </a:rPr>
                <a:t>and apologies.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39111" y="956722"/>
              <a:ext cx="3520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Facilitator. </a:t>
              </a:r>
              <a:endParaRPr lang="en-GB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2766" y="758916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02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386238" y="1617704"/>
            <a:ext cx="5218889" cy="1128409"/>
            <a:chOff x="724711" y="535021"/>
            <a:chExt cx="5218889" cy="1128409"/>
          </a:xfrm>
        </p:grpSpPr>
        <p:sp>
          <p:nvSpPr>
            <p:cNvPr id="53" name="Oval 5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ound Same Side Corner Rectangle 5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ight Triangle 5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4792" y="535021"/>
              <a:ext cx="3683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</a:rPr>
                <a:t>Operations Management Framework (Phase II)</a:t>
              </a:r>
            </a:p>
            <a:p>
              <a:endParaRPr lang="en-GB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2766" y="756903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07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1178" y="2922909"/>
            <a:ext cx="5218889" cy="1128409"/>
            <a:chOff x="724711" y="535021"/>
            <a:chExt cx="5218889" cy="1128409"/>
          </a:xfrm>
        </p:grpSpPr>
        <p:sp>
          <p:nvSpPr>
            <p:cNvPr id="63" name="Oval 6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ound Same Side Corner Rectangle 6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06666"/>
                </a:gs>
                <a:gs pos="100000">
                  <a:srgbClr val="0099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ight Triangle 6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00080" y="589911"/>
              <a:ext cx="34967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9797"/>
                  </a:solidFill>
                </a:rPr>
                <a:t>Recap of Day 2</a:t>
              </a:r>
              <a:endParaRPr lang="en-US" sz="1600" b="1" dirty="0">
                <a:solidFill>
                  <a:srgbClr val="009797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81318" y="736432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03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32367" y="2973405"/>
            <a:ext cx="5218889" cy="1128409"/>
            <a:chOff x="724711" y="535021"/>
            <a:chExt cx="5218889" cy="1128409"/>
          </a:xfrm>
        </p:grpSpPr>
        <p:sp>
          <p:nvSpPr>
            <p:cNvPr id="73" name="Oval 7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ound Same Side Corner Rectangle 7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60093"/>
                </a:gs>
                <a:gs pos="100000">
                  <a:srgbClr val="FF99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ight Triangle 7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4791" y="588878"/>
              <a:ext cx="36925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FF"/>
                  </a:solidFill>
                </a:rPr>
                <a:t>Way forward on the 2022/23 </a:t>
              </a:r>
              <a:r>
                <a:rPr lang="en-US" sz="1600" b="1" dirty="0" smtClean="0">
                  <a:solidFill>
                    <a:srgbClr val="FF00FF"/>
                  </a:solidFill>
                </a:rPr>
                <a:t>APP</a:t>
              </a:r>
              <a:endParaRPr lang="en-US" sz="1600" b="1" dirty="0">
                <a:solidFill>
                  <a:srgbClr val="FF00FF"/>
                </a:solidFill>
              </a:endParaRPr>
            </a:p>
            <a:p>
              <a:endParaRPr lang="en-GB" sz="1600" b="1" dirty="0">
                <a:solidFill>
                  <a:srgbClr val="FF00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2765" y="769999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08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7306" y="4218816"/>
            <a:ext cx="5218889" cy="1128409"/>
            <a:chOff x="724711" y="535021"/>
            <a:chExt cx="5218889" cy="1128409"/>
          </a:xfrm>
        </p:grpSpPr>
        <p:sp>
          <p:nvSpPr>
            <p:cNvPr id="83" name="Oval 8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ound Same Side Corner Rectangle 8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03399"/>
                </a:gs>
                <a:gs pos="100000">
                  <a:srgbClr val="3366C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ight Triangle 8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97846" y="589071"/>
              <a:ext cx="35952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265CB"/>
                  </a:solidFill>
                </a:rPr>
                <a:t>Presentation on MTEF Plans</a:t>
              </a:r>
              <a:endParaRPr lang="en-US" sz="1600" b="1" dirty="0">
                <a:solidFill>
                  <a:srgbClr val="3265CB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82494" y="776457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04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432366" y="4201671"/>
            <a:ext cx="5218889" cy="1128409"/>
            <a:chOff x="724711" y="535021"/>
            <a:chExt cx="5218889" cy="1128409"/>
          </a:xfrm>
        </p:grpSpPr>
        <p:sp>
          <p:nvSpPr>
            <p:cNvPr id="93" name="Oval 9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ound Same Side Corner Rectangle 9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0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ight Triangle 9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4792" y="580322"/>
              <a:ext cx="36135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Closing Statement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663429" y="921770"/>
              <a:ext cx="3564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Acting National Commissioner</a:t>
              </a:r>
              <a:endParaRPr lang="en-US" sz="16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86908" y="760104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09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81178" y="5612159"/>
            <a:ext cx="5218889" cy="1128409"/>
            <a:chOff x="724711" y="535021"/>
            <a:chExt cx="5218889" cy="1128409"/>
          </a:xfrm>
        </p:grpSpPr>
        <p:sp>
          <p:nvSpPr>
            <p:cNvPr id="103" name="Oval 10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ound Same Side Corner Rectangle 10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ight Triangle 10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87293" y="617531"/>
              <a:ext cx="3614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2022/23 Strategic Risk Register</a:t>
              </a:r>
            </a:p>
            <a:p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endParaRPr lang="en-GB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81318" y="768803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05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386238" y="5595014"/>
            <a:ext cx="5218889" cy="1128409"/>
            <a:chOff x="724711" y="535021"/>
            <a:chExt cx="5218889" cy="1128409"/>
          </a:xfrm>
        </p:grpSpPr>
        <p:sp>
          <p:nvSpPr>
            <p:cNvPr id="113" name="Oval 112"/>
            <p:cNvSpPr/>
            <p:nvPr/>
          </p:nvSpPr>
          <p:spPr>
            <a:xfrm>
              <a:off x="1284051" y="1352144"/>
              <a:ext cx="4328807" cy="311286"/>
            </a:xfrm>
            <a:prstGeom prst="ellipse">
              <a:avLst/>
            </a:pr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914400" y="535021"/>
              <a:ext cx="5029200" cy="914400"/>
            </a:xfrm>
            <a:prstGeom prst="roundRect">
              <a:avLst>
                <a:gd name="adj" fmla="val 124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ound Same Side Corner Rectangle 114"/>
            <p:cNvSpPr/>
            <p:nvPr/>
          </p:nvSpPr>
          <p:spPr>
            <a:xfrm rot="5400000">
              <a:off x="834147" y="552045"/>
              <a:ext cx="603115" cy="82198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33CCFF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ight Triangle 115"/>
            <p:cNvSpPr/>
            <p:nvPr/>
          </p:nvSpPr>
          <p:spPr>
            <a:xfrm rot="10800000" flipV="1">
              <a:off x="724711" y="535021"/>
              <a:ext cx="257783" cy="1264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982494" y="765039"/>
              <a:ext cx="396000" cy="396000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4792" y="606635"/>
              <a:ext cx="3558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</a:rPr>
                <a:t>End of the Strategic Planning Session</a:t>
              </a:r>
              <a:endParaRPr lang="en-US" sz="1600" b="1" dirty="0">
                <a:solidFill>
                  <a:srgbClr val="00B0F0"/>
                </a:solidFill>
              </a:endParaRPr>
            </a:p>
            <a:p>
              <a:endParaRPr lang="en-GB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50800" y="758916"/>
              <a:ext cx="75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7F904E5C-CDE9-4D9F-830B-D13D40CFC2C5}"/>
              </a:ext>
            </a:extLst>
          </p:cNvPr>
          <p:cNvGrpSpPr/>
          <p:nvPr/>
        </p:nvGrpSpPr>
        <p:grpSpPr>
          <a:xfrm>
            <a:off x="5277545" y="1733569"/>
            <a:ext cx="324000" cy="432000"/>
            <a:chOff x="10502900" y="815975"/>
            <a:chExt cx="200025" cy="287338"/>
          </a:xfrm>
          <a:solidFill>
            <a:schemeClr val="bg1"/>
          </a:solidFill>
        </p:grpSpPr>
        <p:sp>
          <p:nvSpPr>
            <p:cNvPr id="123" name="Freeform 2127">
              <a:extLst>
                <a:ext uri="{FF2B5EF4-FFF2-40B4-BE49-F238E27FC236}">
                  <a16:creationId xmlns="" xmlns:a16="http://schemas.microsoft.com/office/drawing/2014/main" id="{6369A066-ACA4-4F8A-9010-0F9552C6A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815975"/>
              <a:ext cx="200025" cy="201613"/>
            </a:xfrm>
            <a:custGeom>
              <a:avLst/>
              <a:gdLst>
                <a:gd name="T0" fmla="*/ 284 w 632"/>
                <a:gd name="T1" fmla="*/ 3 h 632"/>
                <a:gd name="T2" fmla="*/ 237 w 632"/>
                <a:gd name="T3" fmla="*/ 10 h 632"/>
                <a:gd name="T4" fmla="*/ 193 w 632"/>
                <a:gd name="T5" fmla="*/ 26 h 632"/>
                <a:gd name="T6" fmla="*/ 152 w 632"/>
                <a:gd name="T7" fmla="*/ 47 h 632"/>
                <a:gd name="T8" fmla="*/ 115 w 632"/>
                <a:gd name="T9" fmla="*/ 72 h 632"/>
                <a:gd name="T10" fmla="*/ 82 w 632"/>
                <a:gd name="T11" fmla="*/ 104 h 632"/>
                <a:gd name="T12" fmla="*/ 54 w 632"/>
                <a:gd name="T13" fmla="*/ 139 h 632"/>
                <a:gd name="T14" fmla="*/ 31 w 632"/>
                <a:gd name="T15" fmla="*/ 180 h 632"/>
                <a:gd name="T16" fmla="*/ 14 w 632"/>
                <a:gd name="T17" fmla="*/ 222 h 632"/>
                <a:gd name="T18" fmla="*/ 4 w 632"/>
                <a:gd name="T19" fmla="*/ 269 h 632"/>
                <a:gd name="T20" fmla="*/ 0 w 632"/>
                <a:gd name="T21" fmla="*/ 316 h 632"/>
                <a:gd name="T22" fmla="*/ 3 w 632"/>
                <a:gd name="T23" fmla="*/ 363 h 632"/>
                <a:gd name="T24" fmla="*/ 14 w 632"/>
                <a:gd name="T25" fmla="*/ 407 h 632"/>
                <a:gd name="T26" fmla="*/ 30 w 632"/>
                <a:gd name="T27" fmla="*/ 450 h 632"/>
                <a:gd name="T28" fmla="*/ 50 w 632"/>
                <a:gd name="T29" fmla="*/ 489 h 632"/>
                <a:gd name="T30" fmla="*/ 77 w 632"/>
                <a:gd name="T31" fmla="*/ 523 h 632"/>
                <a:gd name="T32" fmla="*/ 109 w 632"/>
                <a:gd name="T33" fmla="*/ 555 h 632"/>
                <a:gd name="T34" fmla="*/ 144 w 632"/>
                <a:gd name="T35" fmla="*/ 581 h 632"/>
                <a:gd name="T36" fmla="*/ 183 w 632"/>
                <a:gd name="T37" fmla="*/ 602 h 632"/>
                <a:gd name="T38" fmla="*/ 225 w 632"/>
                <a:gd name="T39" fmla="*/ 618 h 632"/>
                <a:gd name="T40" fmla="*/ 270 w 632"/>
                <a:gd name="T41" fmla="*/ 628 h 632"/>
                <a:gd name="T42" fmla="*/ 301 w 632"/>
                <a:gd name="T43" fmla="*/ 473 h 632"/>
                <a:gd name="T44" fmla="*/ 256 w 632"/>
                <a:gd name="T45" fmla="*/ 512 h 632"/>
                <a:gd name="T46" fmla="*/ 185 w 632"/>
                <a:gd name="T47" fmla="*/ 447 h 632"/>
                <a:gd name="T48" fmla="*/ 181 w 632"/>
                <a:gd name="T49" fmla="*/ 431 h 632"/>
                <a:gd name="T50" fmla="*/ 196 w 632"/>
                <a:gd name="T51" fmla="*/ 421 h 632"/>
                <a:gd name="T52" fmla="*/ 256 w 632"/>
                <a:gd name="T53" fmla="*/ 475 h 632"/>
                <a:gd name="T54" fmla="*/ 309 w 632"/>
                <a:gd name="T55" fmla="*/ 423 h 632"/>
                <a:gd name="T56" fmla="*/ 319 w 632"/>
                <a:gd name="T57" fmla="*/ 421 h 632"/>
                <a:gd name="T58" fmla="*/ 326 w 632"/>
                <a:gd name="T59" fmla="*/ 426 h 632"/>
                <a:gd name="T60" fmla="*/ 430 w 632"/>
                <a:gd name="T61" fmla="*/ 423 h 632"/>
                <a:gd name="T62" fmla="*/ 446 w 632"/>
                <a:gd name="T63" fmla="*/ 426 h 632"/>
                <a:gd name="T64" fmla="*/ 450 w 632"/>
                <a:gd name="T65" fmla="*/ 442 h 632"/>
                <a:gd name="T66" fmla="*/ 381 w 632"/>
                <a:gd name="T67" fmla="*/ 511 h 632"/>
                <a:gd name="T68" fmla="*/ 365 w 632"/>
                <a:gd name="T69" fmla="*/ 507 h 632"/>
                <a:gd name="T70" fmla="*/ 346 w 632"/>
                <a:gd name="T71" fmla="*/ 630 h 632"/>
                <a:gd name="T72" fmla="*/ 391 w 632"/>
                <a:gd name="T73" fmla="*/ 623 h 632"/>
                <a:gd name="T74" fmla="*/ 434 w 632"/>
                <a:gd name="T75" fmla="*/ 608 h 632"/>
                <a:gd name="T76" fmla="*/ 474 w 632"/>
                <a:gd name="T77" fmla="*/ 589 h 632"/>
                <a:gd name="T78" fmla="*/ 511 w 632"/>
                <a:gd name="T79" fmla="*/ 564 h 632"/>
                <a:gd name="T80" fmla="*/ 544 w 632"/>
                <a:gd name="T81" fmla="*/ 534 h 632"/>
                <a:gd name="T82" fmla="*/ 572 w 632"/>
                <a:gd name="T83" fmla="*/ 501 h 632"/>
                <a:gd name="T84" fmla="*/ 595 w 632"/>
                <a:gd name="T85" fmla="*/ 463 h 632"/>
                <a:gd name="T86" fmla="*/ 613 w 632"/>
                <a:gd name="T87" fmla="*/ 421 h 632"/>
                <a:gd name="T88" fmla="*/ 626 w 632"/>
                <a:gd name="T89" fmla="*/ 378 h 632"/>
                <a:gd name="T90" fmla="*/ 631 w 632"/>
                <a:gd name="T91" fmla="*/ 332 h 632"/>
                <a:gd name="T92" fmla="*/ 629 w 632"/>
                <a:gd name="T93" fmla="*/ 283 h 632"/>
                <a:gd name="T94" fmla="*/ 622 w 632"/>
                <a:gd name="T95" fmla="*/ 237 h 632"/>
                <a:gd name="T96" fmla="*/ 606 w 632"/>
                <a:gd name="T97" fmla="*/ 193 h 632"/>
                <a:gd name="T98" fmla="*/ 585 w 632"/>
                <a:gd name="T99" fmla="*/ 153 h 632"/>
                <a:gd name="T100" fmla="*/ 560 w 632"/>
                <a:gd name="T101" fmla="*/ 115 h 632"/>
                <a:gd name="T102" fmla="*/ 528 w 632"/>
                <a:gd name="T103" fmla="*/ 82 h 632"/>
                <a:gd name="T104" fmla="*/ 492 w 632"/>
                <a:gd name="T105" fmla="*/ 54 h 632"/>
                <a:gd name="T106" fmla="*/ 452 w 632"/>
                <a:gd name="T107" fmla="*/ 32 h 632"/>
                <a:gd name="T108" fmla="*/ 409 w 632"/>
                <a:gd name="T109" fmla="*/ 15 h 632"/>
                <a:gd name="T110" fmla="*/ 364 w 632"/>
                <a:gd name="T111" fmla="*/ 4 h 632"/>
                <a:gd name="T112" fmla="*/ 315 w 632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2" h="632">
                  <a:moveTo>
                    <a:pt x="315" y="0"/>
                  </a:moveTo>
                  <a:lnTo>
                    <a:pt x="299" y="1"/>
                  </a:lnTo>
                  <a:lnTo>
                    <a:pt x="284" y="3"/>
                  </a:lnTo>
                  <a:lnTo>
                    <a:pt x="268" y="4"/>
                  </a:lnTo>
                  <a:lnTo>
                    <a:pt x="252" y="6"/>
                  </a:lnTo>
                  <a:lnTo>
                    <a:pt x="237" y="10"/>
                  </a:lnTo>
                  <a:lnTo>
                    <a:pt x="221" y="15"/>
                  </a:lnTo>
                  <a:lnTo>
                    <a:pt x="207" y="20"/>
                  </a:lnTo>
                  <a:lnTo>
                    <a:pt x="193" y="26"/>
                  </a:lnTo>
                  <a:lnTo>
                    <a:pt x="179" y="32"/>
                  </a:lnTo>
                  <a:lnTo>
                    <a:pt x="165" y="38"/>
                  </a:lnTo>
                  <a:lnTo>
                    <a:pt x="152" y="47"/>
                  </a:lnTo>
                  <a:lnTo>
                    <a:pt x="139" y="54"/>
                  </a:lnTo>
                  <a:lnTo>
                    <a:pt x="127" y="64"/>
                  </a:lnTo>
                  <a:lnTo>
                    <a:pt x="115" y="72"/>
                  </a:lnTo>
                  <a:lnTo>
                    <a:pt x="103" y="82"/>
                  </a:lnTo>
                  <a:lnTo>
                    <a:pt x="92" y="93"/>
                  </a:lnTo>
                  <a:lnTo>
                    <a:pt x="82" y="104"/>
                  </a:lnTo>
                  <a:lnTo>
                    <a:pt x="72" y="115"/>
                  </a:lnTo>
                  <a:lnTo>
                    <a:pt x="63" y="127"/>
                  </a:lnTo>
                  <a:lnTo>
                    <a:pt x="54" y="139"/>
                  </a:lnTo>
                  <a:lnTo>
                    <a:pt x="45" y="153"/>
                  </a:lnTo>
                  <a:lnTo>
                    <a:pt x="38" y="166"/>
                  </a:lnTo>
                  <a:lnTo>
                    <a:pt x="31" y="180"/>
                  </a:lnTo>
                  <a:lnTo>
                    <a:pt x="25" y="193"/>
                  </a:lnTo>
                  <a:lnTo>
                    <a:pt x="19" y="208"/>
                  </a:lnTo>
                  <a:lnTo>
                    <a:pt x="14" y="222"/>
                  </a:lnTo>
                  <a:lnTo>
                    <a:pt x="10" y="237"/>
                  </a:lnTo>
                  <a:lnTo>
                    <a:pt x="6" y="253"/>
                  </a:lnTo>
                  <a:lnTo>
                    <a:pt x="4" y="269"/>
                  </a:lnTo>
                  <a:lnTo>
                    <a:pt x="1" y="283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6" y="378"/>
                  </a:lnTo>
                  <a:lnTo>
                    <a:pt x="9" y="393"/>
                  </a:lnTo>
                  <a:lnTo>
                    <a:pt x="14" y="407"/>
                  </a:lnTo>
                  <a:lnTo>
                    <a:pt x="17" y="421"/>
                  </a:lnTo>
                  <a:lnTo>
                    <a:pt x="23" y="436"/>
                  </a:lnTo>
                  <a:lnTo>
                    <a:pt x="30" y="450"/>
                  </a:lnTo>
                  <a:lnTo>
                    <a:pt x="36" y="463"/>
                  </a:lnTo>
                  <a:lnTo>
                    <a:pt x="43" y="475"/>
                  </a:lnTo>
                  <a:lnTo>
                    <a:pt x="50" y="489"/>
                  </a:lnTo>
                  <a:lnTo>
                    <a:pt x="59" y="501"/>
                  </a:lnTo>
                  <a:lnTo>
                    <a:pt x="69" y="512"/>
                  </a:lnTo>
                  <a:lnTo>
                    <a:pt x="77" y="523"/>
                  </a:lnTo>
                  <a:lnTo>
                    <a:pt x="87" y="534"/>
                  </a:lnTo>
                  <a:lnTo>
                    <a:pt x="98" y="545"/>
                  </a:lnTo>
                  <a:lnTo>
                    <a:pt x="109" y="555"/>
                  </a:lnTo>
                  <a:lnTo>
                    <a:pt x="120" y="564"/>
                  </a:lnTo>
                  <a:lnTo>
                    <a:pt x="132" y="573"/>
                  </a:lnTo>
                  <a:lnTo>
                    <a:pt x="144" y="581"/>
                  </a:lnTo>
                  <a:lnTo>
                    <a:pt x="157" y="589"/>
                  </a:lnTo>
                  <a:lnTo>
                    <a:pt x="170" y="596"/>
                  </a:lnTo>
                  <a:lnTo>
                    <a:pt x="183" y="602"/>
                  </a:lnTo>
                  <a:lnTo>
                    <a:pt x="197" y="608"/>
                  </a:lnTo>
                  <a:lnTo>
                    <a:pt x="210" y="613"/>
                  </a:lnTo>
                  <a:lnTo>
                    <a:pt x="225" y="618"/>
                  </a:lnTo>
                  <a:lnTo>
                    <a:pt x="240" y="623"/>
                  </a:lnTo>
                  <a:lnTo>
                    <a:pt x="254" y="625"/>
                  </a:lnTo>
                  <a:lnTo>
                    <a:pt x="270" y="628"/>
                  </a:lnTo>
                  <a:lnTo>
                    <a:pt x="285" y="630"/>
                  </a:lnTo>
                  <a:lnTo>
                    <a:pt x="301" y="632"/>
                  </a:lnTo>
                  <a:lnTo>
                    <a:pt x="301" y="473"/>
                  </a:lnTo>
                  <a:lnTo>
                    <a:pt x="267" y="507"/>
                  </a:lnTo>
                  <a:lnTo>
                    <a:pt x="262" y="511"/>
                  </a:lnTo>
                  <a:lnTo>
                    <a:pt x="256" y="512"/>
                  </a:lnTo>
                  <a:lnTo>
                    <a:pt x="249" y="511"/>
                  </a:lnTo>
                  <a:lnTo>
                    <a:pt x="245" y="507"/>
                  </a:lnTo>
                  <a:lnTo>
                    <a:pt x="185" y="447"/>
                  </a:lnTo>
                  <a:lnTo>
                    <a:pt x="181" y="442"/>
                  </a:lnTo>
                  <a:lnTo>
                    <a:pt x="180" y="436"/>
                  </a:lnTo>
                  <a:lnTo>
                    <a:pt x="181" y="431"/>
                  </a:lnTo>
                  <a:lnTo>
                    <a:pt x="185" y="426"/>
                  </a:lnTo>
                  <a:lnTo>
                    <a:pt x="190" y="423"/>
                  </a:lnTo>
                  <a:lnTo>
                    <a:pt x="196" y="421"/>
                  </a:lnTo>
                  <a:lnTo>
                    <a:pt x="201" y="423"/>
                  </a:lnTo>
                  <a:lnTo>
                    <a:pt x="205" y="426"/>
                  </a:lnTo>
                  <a:lnTo>
                    <a:pt x="256" y="475"/>
                  </a:lnTo>
                  <a:lnTo>
                    <a:pt x="304" y="426"/>
                  </a:lnTo>
                  <a:lnTo>
                    <a:pt x="307" y="424"/>
                  </a:lnTo>
                  <a:lnTo>
                    <a:pt x="309" y="423"/>
                  </a:lnTo>
                  <a:lnTo>
                    <a:pt x="313" y="421"/>
                  </a:lnTo>
                  <a:lnTo>
                    <a:pt x="315" y="421"/>
                  </a:lnTo>
                  <a:lnTo>
                    <a:pt x="319" y="421"/>
                  </a:lnTo>
                  <a:lnTo>
                    <a:pt x="321" y="423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75" y="475"/>
                  </a:lnTo>
                  <a:lnTo>
                    <a:pt x="425" y="426"/>
                  </a:lnTo>
                  <a:lnTo>
                    <a:pt x="430" y="423"/>
                  </a:lnTo>
                  <a:lnTo>
                    <a:pt x="436" y="421"/>
                  </a:lnTo>
                  <a:lnTo>
                    <a:pt x="441" y="423"/>
                  </a:lnTo>
                  <a:lnTo>
                    <a:pt x="446" y="426"/>
                  </a:lnTo>
                  <a:lnTo>
                    <a:pt x="450" y="431"/>
                  </a:lnTo>
                  <a:lnTo>
                    <a:pt x="451" y="436"/>
                  </a:lnTo>
                  <a:lnTo>
                    <a:pt x="450" y="442"/>
                  </a:lnTo>
                  <a:lnTo>
                    <a:pt x="446" y="447"/>
                  </a:lnTo>
                  <a:lnTo>
                    <a:pt x="386" y="507"/>
                  </a:lnTo>
                  <a:lnTo>
                    <a:pt x="381" y="511"/>
                  </a:lnTo>
                  <a:lnTo>
                    <a:pt x="375" y="512"/>
                  </a:lnTo>
                  <a:lnTo>
                    <a:pt x="370" y="511"/>
                  </a:lnTo>
                  <a:lnTo>
                    <a:pt x="365" y="507"/>
                  </a:lnTo>
                  <a:lnTo>
                    <a:pt x="330" y="473"/>
                  </a:lnTo>
                  <a:lnTo>
                    <a:pt x="330" y="632"/>
                  </a:lnTo>
                  <a:lnTo>
                    <a:pt x="346" y="630"/>
                  </a:lnTo>
                  <a:lnTo>
                    <a:pt x="362" y="628"/>
                  </a:lnTo>
                  <a:lnTo>
                    <a:pt x="376" y="625"/>
                  </a:lnTo>
                  <a:lnTo>
                    <a:pt x="391" y="623"/>
                  </a:lnTo>
                  <a:lnTo>
                    <a:pt x="406" y="618"/>
                  </a:lnTo>
                  <a:lnTo>
                    <a:pt x="420" y="613"/>
                  </a:lnTo>
                  <a:lnTo>
                    <a:pt x="434" y="608"/>
                  </a:lnTo>
                  <a:lnTo>
                    <a:pt x="449" y="602"/>
                  </a:lnTo>
                  <a:lnTo>
                    <a:pt x="462" y="596"/>
                  </a:lnTo>
                  <a:lnTo>
                    <a:pt x="474" y="589"/>
                  </a:lnTo>
                  <a:lnTo>
                    <a:pt x="488" y="581"/>
                  </a:lnTo>
                  <a:lnTo>
                    <a:pt x="500" y="573"/>
                  </a:lnTo>
                  <a:lnTo>
                    <a:pt x="511" y="564"/>
                  </a:lnTo>
                  <a:lnTo>
                    <a:pt x="522" y="555"/>
                  </a:lnTo>
                  <a:lnTo>
                    <a:pt x="533" y="545"/>
                  </a:lnTo>
                  <a:lnTo>
                    <a:pt x="544" y="534"/>
                  </a:lnTo>
                  <a:lnTo>
                    <a:pt x="554" y="523"/>
                  </a:lnTo>
                  <a:lnTo>
                    <a:pt x="563" y="512"/>
                  </a:lnTo>
                  <a:lnTo>
                    <a:pt x="572" y="501"/>
                  </a:lnTo>
                  <a:lnTo>
                    <a:pt x="580" y="489"/>
                  </a:lnTo>
                  <a:lnTo>
                    <a:pt x="588" y="475"/>
                  </a:lnTo>
                  <a:lnTo>
                    <a:pt x="595" y="463"/>
                  </a:lnTo>
                  <a:lnTo>
                    <a:pt x="602" y="450"/>
                  </a:lnTo>
                  <a:lnTo>
                    <a:pt x="609" y="436"/>
                  </a:lnTo>
                  <a:lnTo>
                    <a:pt x="613" y="421"/>
                  </a:lnTo>
                  <a:lnTo>
                    <a:pt x="618" y="408"/>
                  </a:lnTo>
                  <a:lnTo>
                    <a:pt x="622" y="393"/>
                  </a:lnTo>
                  <a:lnTo>
                    <a:pt x="626" y="378"/>
                  </a:lnTo>
                  <a:lnTo>
                    <a:pt x="628" y="363"/>
                  </a:lnTo>
                  <a:lnTo>
                    <a:pt x="631" y="347"/>
                  </a:lnTo>
                  <a:lnTo>
                    <a:pt x="631" y="332"/>
                  </a:lnTo>
                  <a:lnTo>
                    <a:pt x="632" y="316"/>
                  </a:lnTo>
                  <a:lnTo>
                    <a:pt x="631" y="301"/>
                  </a:lnTo>
                  <a:lnTo>
                    <a:pt x="629" y="283"/>
                  </a:lnTo>
                  <a:lnTo>
                    <a:pt x="628" y="269"/>
                  </a:lnTo>
                  <a:lnTo>
                    <a:pt x="626" y="253"/>
                  </a:lnTo>
                  <a:lnTo>
                    <a:pt x="622" y="237"/>
                  </a:lnTo>
                  <a:lnTo>
                    <a:pt x="617" y="222"/>
                  </a:lnTo>
                  <a:lnTo>
                    <a:pt x="612" y="208"/>
                  </a:lnTo>
                  <a:lnTo>
                    <a:pt x="606" y="193"/>
                  </a:lnTo>
                  <a:lnTo>
                    <a:pt x="600" y="180"/>
                  </a:lnTo>
                  <a:lnTo>
                    <a:pt x="594" y="166"/>
                  </a:lnTo>
                  <a:lnTo>
                    <a:pt x="585" y="153"/>
                  </a:lnTo>
                  <a:lnTo>
                    <a:pt x="578" y="139"/>
                  </a:lnTo>
                  <a:lnTo>
                    <a:pt x="568" y="127"/>
                  </a:lnTo>
                  <a:lnTo>
                    <a:pt x="560" y="115"/>
                  </a:lnTo>
                  <a:lnTo>
                    <a:pt x="550" y="104"/>
                  </a:lnTo>
                  <a:lnTo>
                    <a:pt x="539" y="93"/>
                  </a:lnTo>
                  <a:lnTo>
                    <a:pt x="528" y="82"/>
                  </a:lnTo>
                  <a:lnTo>
                    <a:pt x="517" y="72"/>
                  </a:lnTo>
                  <a:lnTo>
                    <a:pt x="505" y="64"/>
                  </a:lnTo>
                  <a:lnTo>
                    <a:pt x="492" y="54"/>
                  </a:lnTo>
                  <a:lnTo>
                    <a:pt x="479" y="47"/>
                  </a:lnTo>
                  <a:lnTo>
                    <a:pt x="466" y="38"/>
                  </a:lnTo>
                  <a:lnTo>
                    <a:pt x="452" y="32"/>
                  </a:lnTo>
                  <a:lnTo>
                    <a:pt x="439" y="26"/>
                  </a:lnTo>
                  <a:lnTo>
                    <a:pt x="424" y="20"/>
                  </a:lnTo>
                  <a:lnTo>
                    <a:pt x="409" y="15"/>
                  </a:lnTo>
                  <a:lnTo>
                    <a:pt x="395" y="10"/>
                  </a:lnTo>
                  <a:lnTo>
                    <a:pt x="379" y="6"/>
                  </a:lnTo>
                  <a:lnTo>
                    <a:pt x="364" y="4"/>
                  </a:lnTo>
                  <a:lnTo>
                    <a:pt x="348" y="3"/>
                  </a:lnTo>
                  <a:lnTo>
                    <a:pt x="331" y="1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9525">
              <a:solidFill>
                <a:srgbClr val="6B21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Freeform 2128">
              <a:extLst>
                <a:ext uri="{FF2B5EF4-FFF2-40B4-BE49-F238E27FC236}">
                  <a16:creationId xmlns="" xmlns:a16="http://schemas.microsoft.com/office/drawing/2014/main" id="{9547B474-2C12-4656-8B21-9A9BC698D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36638"/>
              <a:ext cx="66675" cy="9525"/>
            </a:xfrm>
            <a:custGeom>
              <a:avLst/>
              <a:gdLst>
                <a:gd name="T0" fmla="*/ 196 w 210"/>
                <a:gd name="T1" fmla="*/ 0 h 29"/>
                <a:gd name="T2" fmla="*/ 15 w 210"/>
                <a:gd name="T3" fmla="*/ 0 h 29"/>
                <a:gd name="T4" fmla="*/ 9 w 210"/>
                <a:gd name="T5" fmla="*/ 1 h 29"/>
                <a:gd name="T6" fmla="*/ 5 w 210"/>
                <a:gd name="T7" fmla="*/ 3 h 29"/>
                <a:gd name="T8" fmla="*/ 2 w 210"/>
                <a:gd name="T9" fmla="*/ 8 h 29"/>
                <a:gd name="T10" fmla="*/ 0 w 210"/>
                <a:gd name="T11" fmla="*/ 14 h 29"/>
                <a:gd name="T12" fmla="*/ 2 w 210"/>
                <a:gd name="T13" fmla="*/ 20 h 29"/>
                <a:gd name="T14" fmla="*/ 5 w 210"/>
                <a:gd name="T15" fmla="*/ 25 h 29"/>
                <a:gd name="T16" fmla="*/ 9 w 210"/>
                <a:gd name="T17" fmla="*/ 28 h 29"/>
                <a:gd name="T18" fmla="*/ 15 w 210"/>
                <a:gd name="T19" fmla="*/ 29 h 29"/>
                <a:gd name="T20" fmla="*/ 196 w 210"/>
                <a:gd name="T21" fmla="*/ 29 h 29"/>
                <a:gd name="T22" fmla="*/ 202 w 210"/>
                <a:gd name="T23" fmla="*/ 28 h 29"/>
                <a:gd name="T24" fmla="*/ 207 w 210"/>
                <a:gd name="T25" fmla="*/ 25 h 29"/>
                <a:gd name="T26" fmla="*/ 209 w 210"/>
                <a:gd name="T27" fmla="*/ 20 h 29"/>
                <a:gd name="T28" fmla="*/ 210 w 210"/>
                <a:gd name="T29" fmla="*/ 14 h 29"/>
                <a:gd name="T30" fmla="*/ 209 w 210"/>
                <a:gd name="T31" fmla="*/ 8 h 29"/>
                <a:gd name="T32" fmla="*/ 207 w 210"/>
                <a:gd name="T33" fmla="*/ 3 h 29"/>
                <a:gd name="T34" fmla="*/ 202 w 210"/>
                <a:gd name="T35" fmla="*/ 1 h 29"/>
                <a:gd name="T36" fmla="*/ 196 w 21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9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196" y="29"/>
                  </a:lnTo>
                  <a:lnTo>
                    <a:pt x="202" y="28"/>
                  </a:lnTo>
                  <a:lnTo>
                    <a:pt x="207" y="25"/>
                  </a:lnTo>
                  <a:lnTo>
                    <a:pt x="209" y="20"/>
                  </a:lnTo>
                  <a:lnTo>
                    <a:pt x="210" y="14"/>
                  </a:lnTo>
                  <a:lnTo>
                    <a:pt x="209" y="8"/>
                  </a:lnTo>
                  <a:lnTo>
                    <a:pt x="207" y="3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rgbClr val="6B21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 2129">
              <a:extLst>
                <a:ext uri="{FF2B5EF4-FFF2-40B4-BE49-F238E27FC236}">
                  <a16:creationId xmlns="" xmlns:a16="http://schemas.microsoft.com/office/drawing/2014/main" id="{776D6E5D-F46B-46C3-9A50-5FB57F22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55688"/>
              <a:ext cx="66675" cy="9525"/>
            </a:xfrm>
            <a:custGeom>
              <a:avLst/>
              <a:gdLst>
                <a:gd name="T0" fmla="*/ 196 w 210"/>
                <a:gd name="T1" fmla="*/ 0 h 31"/>
                <a:gd name="T2" fmla="*/ 15 w 210"/>
                <a:gd name="T3" fmla="*/ 0 h 31"/>
                <a:gd name="T4" fmla="*/ 9 w 210"/>
                <a:gd name="T5" fmla="*/ 2 h 31"/>
                <a:gd name="T6" fmla="*/ 5 w 210"/>
                <a:gd name="T7" fmla="*/ 5 h 31"/>
                <a:gd name="T8" fmla="*/ 2 w 210"/>
                <a:gd name="T9" fmla="*/ 10 h 31"/>
                <a:gd name="T10" fmla="*/ 0 w 210"/>
                <a:gd name="T11" fmla="*/ 15 h 31"/>
                <a:gd name="T12" fmla="*/ 2 w 210"/>
                <a:gd name="T13" fmla="*/ 21 h 31"/>
                <a:gd name="T14" fmla="*/ 5 w 210"/>
                <a:gd name="T15" fmla="*/ 26 h 31"/>
                <a:gd name="T16" fmla="*/ 9 w 210"/>
                <a:gd name="T17" fmla="*/ 30 h 31"/>
                <a:gd name="T18" fmla="*/ 15 w 210"/>
                <a:gd name="T19" fmla="*/ 31 h 31"/>
                <a:gd name="T20" fmla="*/ 196 w 210"/>
                <a:gd name="T21" fmla="*/ 31 h 31"/>
                <a:gd name="T22" fmla="*/ 202 w 210"/>
                <a:gd name="T23" fmla="*/ 30 h 31"/>
                <a:gd name="T24" fmla="*/ 207 w 210"/>
                <a:gd name="T25" fmla="*/ 26 h 31"/>
                <a:gd name="T26" fmla="*/ 209 w 210"/>
                <a:gd name="T27" fmla="*/ 21 h 31"/>
                <a:gd name="T28" fmla="*/ 210 w 210"/>
                <a:gd name="T29" fmla="*/ 15 h 31"/>
                <a:gd name="T30" fmla="*/ 209 w 210"/>
                <a:gd name="T31" fmla="*/ 10 h 31"/>
                <a:gd name="T32" fmla="*/ 207 w 210"/>
                <a:gd name="T33" fmla="*/ 5 h 31"/>
                <a:gd name="T34" fmla="*/ 202 w 210"/>
                <a:gd name="T35" fmla="*/ 2 h 31"/>
                <a:gd name="T36" fmla="*/ 196 w 21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31">
                  <a:moveTo>
                    <a:pt x="196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rgbClr val="6B21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 2130">
              <a:extLst>
                <a:ext uri="{FF2B5EF4-FFF2-40B4-BE49-F238E27FC236}">
                  <a16:creationId xmlns="" xmlns:a16="http://schemas.microsoft.com/office/drawing/2014/main" id="{89CDB053-2633-497E-86EB-62BFEEBB7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74738"/>
              <a:ext cx="66675" cy="28575"/>
            </a:xfrm>
            <a:custGeom>
              <a:avLst/>
              <a:gdLst>
                <a:gd name="T0" fmla="*/ 196 w 210"/>
                <a:gd name="T1" fmla="*/ 0 h 91"/>
                <a:gd name="T2" fmla="*/ 15 w 210"/>
                <a:gd name="T3" fmla="*/ 0 h 91"/>
                <a:gd name="T4" fmla="*/ 9 w 210"/>
                <a:gd name="T5" fmla="*/ 1 h 91"/>
                <a:gd name="T6" fmla="*/ 5 w 210"/>
                <a:gd name="T7" fmla="*/ 5 h 91"/>
                <a:gd name="T8" fmla="*/ 2 w 210"/>
                <a:gd name="T9" fmla="*/ 10 h 91"/>
                <a:gd name="T10" fmla="*/ 0 w 210"/>
                <a:gd name="T11" fmla="*/ 16 h 91"/>
                <a:gd name="T12" fmla="*/ 2 w 210"/>
                <a:gd name="T13" fmla="*/ 21 h 91"/>
                <a:gd name="T14" fmla="*/ 5 w 210"/>
                <a:gd name="T15" fmla="*/ 26 h 91"/>
                <a:gd name="T16" fmla="*/ 9 w 210"/>
                <a:gd name="T17" fmla="*/ 30 h 91"/>
                <a:gd name="T18" fmla="*/ 15 w 210"/>
                <a:gd name="T19" fmla="*/ 31 h 91"/>
                <a:gd name="T20" fmla="*/ 91 w 210"/>
                <a:gd name="T21" fmla="*/ 31 h 91"/>
                <a:gd name="T22" fmla="*/ 91 w 210"/>
                <a:gd name="T23" fmla="*/ 76 h 91"/>
                <a:gd name="T24" fmla="*/ 92 w 210"/>
                <a:gd name="T25" fmla="*/ 82 h 91"/>
                <a:gd name="T26" fmla="*/ 94 w 210"/>
                <a:gd name="T27" fmla="*/ 87 h 91"/>
                <a:gd name="T28" fmla="*/ 99 w 210"/>
                <a:gd name="T29" fmla="*/ 89 h 91"/>
                <a:gd name="T30" fmla="*/ 105 w 210"/>
                <a:gd name="T31" fmla="*/ 91 h 91"/>
                <a:gd name="T32" fmla="*/ 111 w 210"/>
                <a:gd name="T33" fmla="*/ 89 h 91"/>
                <a:gd name="T34" fmla="*/ 116 w 210"/>
                <a:gd name="T35" fmla="*/ 87 h 91"/>
                <a:gd name="T36" fmla="*/ 120 w 210"/>
                <a:gd name="T37" fmla="*/ 82 h 91"/>
                <a:gd name="T38" fmla="*/ 120 w 210"/>
                <a:gd name="T39" fmla="*/ 76 h 91"/>
                <a:gd name="T40" fmla="*/ 120 w 210"/>
                <a:gd name="T41" fmla="*/ 31 h 91"/>
                <a:gd name="T42" fmla="*/ 196 w 210"/>
                <a:gd name="T43" fmla="*/ 31 h 91"/>
                <a:gd name="T44" fmla="*/ 202 w 210"/>
                <a:gd name="T45" fmla="*/ 30 h 91"/>
                <a:gd name="T46" fmla="*/ 207 w 210"/>
                <a:gd name="T47" fmla="*/ 26 h 91"/>
                <a:gd name="T48" fmla="*/ 209 w 210"/>
                <a:gd name="T49" fmla="*/ 21 h 91"/>
                <a:gd name="T50" fmla="*/ 210 w 210"/>
                <a:gd name="T51" fmla="*/ 16 h 91"/>
                <a:gd name="T52" fmla="*/ 209 w 210"/>
                <a:gd name="T53" fmla="*/ 10 h 91"/>
                <a:gd name="T54" fmla="*/ 207 w 210"/>
                <a:gd name="T55" fmla="*/ 5 h 91"/>
                <a:gd name="T56" fmla="*/ 202 w 210"/>
                <a:gd name="T57" fmla="*/ 1 h 91"/>
                <a:gd name="T58" fmla="*/ 196 w 210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9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91" y="31"/>
                  </a:lnTo>
                  <a:lnTo>
                    <a:pt x="91" y="76"/>
                  </a:lnTo>
                  <a:lnTo>
                    <a:pt x="92" y="82"/>
                  </a:lnTo>
                  <a:lnTo>
                    <a:pt x="94" y="87"/>
                  </a:lnTo>
                  <a:lnTo>
                    <a:pt x="99" y="89"/>
                  </a:lnTo>
                  <a:lnTo>
                    <a:pt x="105" y="91"/>
                  </a:lnTo>
                  <a:lnTo>
                    <a:pt x="111" y="89"/>
                  </a:lnTo>
                  <a:lnTo>
                    <a:pt x="116" y="87"/>
                  </a:lnTo>
                  <a:lnTo>
                    <a:pt x="120" y="82"/>
                  </a:lnTo>
                  <a:lnTo>
                    <a:pt x="120" y="76"/>
                  </a:lnTo>
                  <a:lnTo>
                    <a:pt x="120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6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rgbClr val="6B21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2674F81C-FCDE-48BE-B433-F5AC9661EA67}"/>
              </a:ext>
            </a:extLst>
          </p:cNvPr>
          <p:cNvGrpSpPr/>
          <p:nvPr/>
        </p:nvGrpSpPr>
        <p:grpSpPr>
          <a:xfrm>
            <a:off x="5205971" y="3010966"/>
            <a:ext cx="467148" cy="467148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128" name="Freeform 372">
              <a:extLst>
                <a:ext uri="{FF2B5EF4-FFF2-40B4-BE49-F238E27FC236}">
                  <a16:creationId xmlns="" xmlns:a16="http://schemas.microsoft.com/office/drawing/2014/main" id="{5F47716D-D6BB-4FA1-A0CA-CFB0A6B3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 w="9525">
              <a:solidFill>
                <a:srgbClr val="009797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373">
              <a:extLst>
                <a:ext uri="{FF2B5EF4-FFF2-40B4-BE49-F238E27FC236}">
                  <a16:creationId xmlns="" xmlns:a16="http://schemas.microsoft.com/office/drawing/2014/main" id="{3F13838D-42D1-471A-8F29-206F8DAD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 w="9525">
              <a:solidFill>
                <a:srgbClr val="009797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0" name="Freeform 3886">
            <a:extLst>
              <a:ext uri="{FF2B5EF4-FFF2-40B4-BE49-F238E27FC236}">
                <a16:creationId xmlns="" xmlns:a16="http://schemas.microsoft.com/office/drawing/2014/main" id="{7AFA80F9-0486-433E-93A0-88BDE760D9FD}"/>
              </a:ext>
            </a:extLst>
          </p:cNvPr>
          <p:cNvSpPr>
            <a:spLocks noEditPoints="1"/>
          </p:cNvSpPr>
          <p:nvPr/>
        </p:nvSpPr>
        <p:spPr bwMode="auto">
          <a:xfrm>
            <a:off x="5163753" y="4313700"/>
            <a:ext cx="467148" cy="46456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310055" y="5732812"/>
            <a:ext cx="360363" cy="354013"/>
            <a:chOff x="9161463" y="4692650"/>
            <a:chExt cx="360363" cy="354013"/>
          </a:xfrm>
          <a:solidFill>
            <a:schemeClr val="bg1"/>
          </a:solidFill>
        </p:grpSpPr>
        <p:sp>
          <p:nvSpPr>
            <p:cNvPr id="135" name="Freeform 156"/>
            <p:cNvSpPr>
              <a:spLocks noEditPoints="1"/>
            </p:cNvSpPr>
            <p:nvPr/>
          </p:nvSpPr>
          <p:spPr bwMode="auto">
            <a:xfrm>
              <a:off x="9161463" y="4692650"/>
              <a:ext cx="255588" cy="330200"/>
            </a:xfrm>
            <a:custGeom>
              <a:avLst/>
              <a:gdLst>
                <a:gd name="T0" fmla="*/ 48 w 68"/>
                <a:gd name="T1" fmla="*/ 76 h 88"/>
                <a:gd name="T2" fmla="*/ 48 w 68"/>
                <a:gd name="T3" fmla="*/ 76 h 88"/>
                <a:gd name="T4" fmla="*/ 49 w 68"/>
                <a:gd name="T5" fmla="*/ 76 h 88"/>
                <a:gd name="T6" fmla="*/ 50 w 68"/>
                <a:gd name="T7" fmla="*/ 74 h 88"/>
                <a:gd name="T8" fmla="*/ 68 w 68"/>
                <a:gd name="T9" fmla="*/ 56 h 88"/>
                <a:gd name="T10" fmla="*/ 68 w 68"/>
                <a:gd name="T11" fmla="*/ 22 h 88"/>
                <a:gd name="T12" fmla="*/ 67 w 68"/>
                <a:gd name="T13" fmla="*/ 21 h 88"/>
                <a:gd name="T14" fmla="*/ 47 w 68"/>
                <a:gd name="T15" fmla="*/ 1 h 88"/>
                <a:gd name="T16" fmla="*/ 46 w 68"/>
                <a:gd name="T17" fmla="*/ 0 h 88"/>
                <a:gd name="T18" fmla="*/ 2 w 68"/>
                <a:gd name="T19" fmla="*/ 0 h 88"/>
                <a:gd name="T20" fmla="*/ 0 w 68"/>
                <a:gd name="T21" fmla="*/ 2 h 88"/>
                <a:gd name="T22" fmla="*/ 0 w 68"/>
                <a:gd name="T23" fmla="*/ 86 h 88"/>
                <a:gd name="T24" fmla="*/ 2 w 68"/>
                <a:gd name="T25" fmla="*/ 88 h 88"/>
                <a:gd name="T26" fmla="*/ 45 w 68"/>
                <a:gd name="T27" fmla="*/ 88 h 88"/>
                <a:gd name="T28" fmla="*/ 48 w 68"/>
                <a:gd name="T29" fmla="*/ 76 h 88"/>
                <a:gd name="T30" fmla="*/ 46 w 68"/>
                <a:gd name="T31" fmla="*/ 2 h 88"/>
                <a:gd name="T32" fmla="*/ 66 w 68"/>
                <a:gd name="T33" fmla="*/ 22 h 88"/>
                <a:gd name="T34" fmla="*/ 46 w 68"/>
                <a:gd name="T35" fmla="*/ 22 h 88"/>
                <a:gd name="T36" fmla="*/ 46 w 68"/>
                <a:gd name="T37" fmla="*/ 2 h 88"/>
                <a:gd name="T38" fmla="*/ 14 w 68"/>
                <a:gd name="T39" fmla="*/ 24 h 88"/>
                <a:gd name="T40" fmla="*/ 32 w 68"/>
                <a:gd name="T41" fmla="*/ 24 h 88"/>
                <a:gd name="T42" fmla="*/ 34 w 68"/>
                <a:gd name="T43" fmla="*/ 26 h 88"/>
                <a:gd name="T44" fmla="*/ 32 w 68"/>
                <a:gd name="T45" fmla="*/ 28 h 88"/>
                <a:gd name="T46" fmla="*/ 14 w 68"/>
                <a:gd name="T47" fmla="*/ 28 h 88"/>
                <a:gd name="T48" fmla="*/ 12 w 68"/>
                <a:gd name="T49" fmla="*/ 26 h 88"/>
                <a:gd name="T50" fmla="*/ 14 w 68"/>
                <a:gd name="T51" fmla="*/ 24 h 88"/>
                <a:gd name="T52" fmla="*/ 14 w 68"/>
                <a:gd name="T53" fmla="*/ 36 h 88"/>
                <a:gd name="T54" fmla="*/ 46 w 68"/>
                <a:gd name="T55" fmla="*/ 36 h 88"/>
                <a:gd name="T56" fmla="*/ 48 w 68"/>
                <a:gd name="T57" fmla="*/ 38 h 88"/>
                <a:gd name="T58" fmla="*/ 46 w 68"/>
                <a:gd name="T59" fmla="*/ 40 h 88"/>
                <a:gd name="T60" fmla="*/ 14 w 68"/>
                <a:gd name="T61" fmla="*/ 40 h 88"/>
                <a:gd name="T62" fmla="*/ 12 w 68"/>
                <a:gd name="T63" fmla="*/ 38 h 88"/>
                <a:gd name="T64" fmla="*/ 14 w 68"/>
                <a:gd name="T65" fmla="*/ 36 h 88"/>
                <a:gd name="T66" fmla="*/ 34 w 68"/>
                <a:gd name="T67" fmla="*/ 64 h 88"/>
                <a:gd name="T68" fmla="*/ 14 w 68"/>
                <a:gd name="T69" fmla="*/ 64 h 88"/>
                <a:gd name="T70" fmla="*/ 12 w 68"/>
                <a:gd name="T71" fmla="*/ 62 h 88"/>
                <a:gd name="T72" fmla="*/ 14 w 68"/>
                <a:gd name="T73" fmla="*/ 60 h 88"/>
                <a:gd name="T74" fmla="*/ 34 w 68"/>
                <a:gd name="T75" fmla="*/ 60 h 88"/>
                <a:gd name="T76" fmla="*/ 36 w 68"/>
                <a:gd name="T77" fmla="*/ 62 h 88"/>
                <a:gd name="T78" fmla="*/ 34 w 68"/>
                <a:gd name="T79" fmla="*/ 64 h 88"/>
                <a:gd name="T80" fmla="*/ 38 w 68"/>
                <a:gd name="T81" fmla="*/ 52 h 88"/>
                <a:gd name="T82" fmla="*/ 14 w 68"/>
                <a:gd name="T83" fmla="*/ 52 h 88"/>
                <a:gd name="T84" fmla="*/ 12 w 68"/>
                <a:gd name="T85" fmla="*/ 50 h 88"/>
                <a:gd name="T86" fmla="*/ 14 w 68"/>
                <a:gd name="T87" fmla="*/ 48 h 88"/>
                <a:gd name="T88" fmla="*/ 38 w 68"/>
                <a:gd name="T89" fmla="*/ 48 h 88"/>
                <a:gd name="T90" fmla="*/ 40 w 68"/>
                <a:gd name="T91" fmla="*/ 50 h 88"/>
                <a:gd name="T92" fmla="*/ 38 w 68"/>
                <a:gd name="T93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8">
                  <a:moveTo>
                    <a:pt x="48" y="76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9" y="76"/>
                    <a:pt x="49" y="76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1" y="88"/>
                    <a:pt x="2" y="88"/>
                  </a:cubicBezTo>
                  <a:cubicBezTo>
                    <a:pt x="45" y="88"/>
                    <a:pt x="45" y="88"/>
                    <a:pt x="45" y="88"/>
                  </a:cubicBezTo>
                  <a:lnTo>
                    <a:pt x="48" y="76"/>
                  </a:lnTo>
                  <a:close/>
                  <a:moveTo>
                    <a:pt x="46" y="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46" y="22"/>
                    <a:pt x="46" y="22"/>
                    <a:pt x="46" y="22"/>
                  </a:cubicBezTo>
                  <a:lnTo>
                    <a:pt x="46" y="2"/>
                  </a:lnTo>
                  <a:close/>
                  <a:moveTo>
                    <a:pt x="14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4" y="25"/>
                    <a:pt x="34" y="26"/>
                  </a:cubicBezTo>
                  <a:cubicBezTo>
                    <a:pt x="34" y="27"/>
                    <a:pt x="33" y="28"/>
                    <a:pt x="32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lose/>
                  <a:moveTo>
                    <a:pt x="14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7"/>
                    <a:pt x="48" y="38"/>
                  </a:cubicBezTo>
                  <a:cubicBezTo>
                    <a:pt x="48" y="39"/>
                    <a:pt x="47" y="40"/>
                    <a:pt x="46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2" y="39"/>
                    <a:pt x="12" y="38"/>
                  </a:cubicBezTo>
                  <a:cubicBezTo>
                    <a:pt x="12" y="37"/>
                    <a:pt x="13" y="36"/>
                    <a:pt x="14" y="36"/>
                  </a:cubicBezTo>
                  <a:close/>
                  <a:moveTo>
                    <a:pt x="3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6" y="61"/>
                    <a:pt x="36" y="62"/>
                  </a:cubicBezTo>
                  <a:cubicBezTo>
                    <a:pt x="36" y="63"/>
                    <a:pt x="35" y="64"/>
                    <a:pt x="34" y="64"/>
                  </a:cubicBezTo>
                  <a:close/>
                  <a:moveTo>
                    <a:pt x="38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8"/>
                    <a:pt x="40" y="49"/>
                    <a:pt x="40" y="50"/>
                  </a:cubicBezTo>
                  <a:cubicBezTo>
                    <a:pt x="40" y="51"/>
                    <a:pt x="39" y="52"/>
                    <a:pt x="38" y="52"/>
                  </a:cubicBezTo>
                  <a:close/>
                </a:path>
              </a:pathLst>
            </a:cu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36" name="Freeform 157"/>
            <p:cNvSpPr>
              <a:spLocks/>
            </p:cNvSpPr>
            <p:nvPr/>
          </p:nvSpPr>
          <p:spPr bwMode="auto">
            <a:xfrm>
              <a:off x="9364663" y="4903788"/>
              <a:ext cx="119063" cy="119063"/>
            </a:xfrm>
            <a:custGeom>
              <a:avLst/>
              <a:gdLst>
                <a:gd name="T0" fmla="*/ 45 w 75"/>
                <a:gd name="T1" fmla="*/ 0 h 75"/>
                <a:gd name="T2" fmla="*/ 0 w 75"/>
                <a:gd name="T3" fmla="*/ 45 h 75"/>
                <a:gd name="T4" fmla="*/ 30 w 75"/>
                <a:gd name="T5" fmla="*/ 75 h 75"/>
                <a:gd name="T6" fmla="*/ 75 w 75"/>
                <a:gd name="T7" fmla="*/ 30 h 75"/>
                <a:gd name="T8" fmla="*/ 45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45" y="0"/>
                  </a:moveTo>
                  <a:lnTo>
                    <a:pt x="0" y="45"/>
                  </a:lnTo>
                  <a:lnTo>
                    <a:pt x="30" y="75"/>
                  </a:lnTo>
                  <a:lnTo>
                    <a:pt x="75" y="3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37" name="Freeform 158"/>
            <p:cNvSpPr>
              <a:spLocks/>
            </p:cNvSpPr>
            <p:nvPr/>
          </p:nvSpPr>
          <p:spPr bwMode="auto">
            <a:xfrm>
              <a:off x="9340850" y="4989513"/>
              <a:ext cx="57150" cy="57150"/>
            </a:xfrm>
            <a:custGeom>
              <a:avLst/>
              <a:gdLst>
                <a:gd name="T0" fmla="*/ 4 w 15"/>
                <a:gd name="T1" fmla="*/ 0 h 15"/>
                <a:gd name="T2" fmla="*/ 0 w 15"/>
                <a:gd name="T3" fmla="*/ 12 h 15"/>
                <a:gd name="T4" fmla="*/ 1 w 15"/>
                <a:gd name="T5" fmla="*/ 14 h 15"/>
                <a:gd name="T6" fmla="*/ 2 w 15"/>
                <a:gd name="T7" fmla="*/ 15 h 15"/>
                <a:gd name="T8" fmla="*/ 3 w 15"/>
                <a:gd name="T9" fmla="*/ 15 h 15"/>
                <a:gd name="T10" fmla="*/ 15 w 15"/>
                <a:gd name="T11" fmla="*/ 11 h 15"/>
                <a:gd name="T12" fmla="*/ 4 w 1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38" name="Freeform 159"/>
            <p:cNvSpPr>
              <a:spLocks/>
            </p:cNvSpPr>
            <p:nvPr/>
          </p:nvSpPr>
          <p:spPr bwMode="auto">
            <a:xfrm>
              <a:off x="9447213" y="4865688"/>
              <a:ext cx="74613" cy="74613"/>
            </a:xfrm>
            <a:custGeom>
              <a:avLst/>
              <a:gdLst>
                <a:gd name="T0" fmla="*/ 19 w 20"/>
                <a:gd name="T1" fmla="*/ 11 h 20"/>
                <a:gd name="T2" fmla="*/ 9 w 20"/>
                <a:gd name="T3" fmla="*/ 1 h 20"/>
                <a:gd name="T4" fmla="*/ 7 w 20"/>
                <a:gd name="T5" fmla="*/ 1 h 20"/>
                <a:gd name="T6" fmla="*/ 0 w 20"/>
                <a:gd name="T7" fmla="*/ 7 h 20"/>
                <a:gd name="T8" fmla="*/ 13 w 20"/>
                <a:gd name="T9" fmla="*/ 20 h 20"/>
                <a:gd name="T10" fmla="*/ 19 w 20"/>
                <a:gd name="T11" fmla="*/ 13 h 20"/>
                <a:gd name="T12" fmla="*/ 19 w 20"/>
                <a:gd name="T1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9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1"/>
                    <a:pt x="19" y="11"/>
                  </a:cubicBezTo>
                  <a:close/>
                </a:path>
              </a:pathLst>
            </a:cu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000000"/>
                </a:solidFill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5019471" y="969939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08:30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99893" y="3499803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797"/>
                </a:solidFill>
              </a:rPr>
              <a:t>09:00</a:t>
            </a:r>
            <a:endParaRPr lang="en-GB" dirty="0">
              <a:solidFill>
                <a:srgbClr val="009797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0936493" y="978887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13:00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0927573" y="2135765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14:00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960656" y="3508635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16:30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0950592" y="4707099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16:45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901379" y="6071329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18:00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083404" y="4751392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09:30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083404" y="6137612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12:00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055963" y="2200299"/>
            <a:ext cx="8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66FF"/>
                </a:solidFill>
              </a:rPr>
              <a:t>08:45</a:t>
            </a:r>
            <a:endParaRPr lang="en-GB" dirty="0">
              <a:solidFill>
                <a:srgbClr val="9966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468824" y="3337690"/>
            <a:ext cx="3593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Facilitator. </a:t>
            </a:r>
            <a:endParaRPr lang="en-GB" sz="16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568079" y="4673492"/>
            <a:ext cx="351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Outcome Leaders</a:t>
            </a:r>
            <a:endParaRPr lang="en-GB" sz="16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266591" y="2137946"/>
            <a:ext cx="35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Workstream Leaders (1-4). </a:t>
            </a:r>
            <a:endParaRPr lang="en-GB" sz="16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80413" y="3423790"/>
            <a:ext cx="351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CDC Strategic Management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525092" y="6069359"/>
            <a:ext cx="349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Chief Risk Officer</a:t>
            </a:r>
            <a:endParaRPr lang="en-GB" sz="1600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94E6EEA7-E9EC-4E49-8773-CF7ED32C87C1}"/>
              </a:ext>
            </a:extLst>
          </p:cNvPr>
          <p:cNvGrpSpPr/>
          <p:nvPr/>
        </p:nvGrpSpPr>
        <p:grpSpPr>
          <a:xfrm>
            <a:off x="11060417" y="505836"/>
            <a:ext cx="403947" cy="371676"/>
            <a:chOff x="9312275" y="5386388"/>
            <a:chExt cx="285750" cy="249238"/>
          </a:xfrm>
          <a:noFill/>
        </p:grpSpPr>
        <p:sp>
          <p:nvSpPr>
            <p:cNvPr id="164" name="Freeform 3445">
              <a:extLst>
                <a:ext uri="{FF2B5EF4-FFF2-40B4-BE49-F238E27FC236}">
                  <a16:creationId xmlns:a16="http://schemas.microsoft.com/office/drawing/2014/main" xmlns="" id="{1AF4A764-23AD-47E8-8198-75ACFA02C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 w="9525">
              <a:solidFill>
                <a:srgbClr val="99663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  <p:sp>
          <p:nvSpPr>
            <p:cNvPr id="167" name="Freeform 3446">
              <a:extLst>
                <a:ext uri="{FF2B5EF4-FFF2-40B4-BE49-F238E27FC236}">
                  <a16:creationId xmlns:a16="http://schemas.microsoft.com/office/drawing/2014/main" xmlns="" id="{9EF4B925-5F0F-48E9-989F-554BE6263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 w="9525">
              <a:solidFill>
                <a:srgbClr val="99663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EB0688F4-8C26-4B4E-8CBC-7C9A8275A268}"/>
              </a:ext>
            </a:extLst>
          </p:cNvPr>
          <p:cNvGrpSpPr/>
          <p:nvPr/>
        </p:nvGrpSpPr>
        <p:grpSpPr>
          <a:xfrm>
            <a:off x="11042763" y="1674980"/>
            <a:ext cx="429656" cy="405884"/>
            <a:chOff x="7048500" y="1387475"/>
            <a:chExt cx="276226" cy="284163"/>
          </a:xfrm>
          <a:noFill/>
        </p:grpSpPr>
        <p:sp>
          <p:nvSpPr>
            <p:cNvPr id="169" name="Freeform 4357">
              <a:extLst>
                <a:ext uri="{FF2B5EF4-FFF2-40B4-BE49-F238E27FC236}">
                  <a16:creationId xmlns:a16="http://schemas.microsoft.com/office/drawing/2014/main" xmlns="" id="{D60F7517-A566-4459-B5D1-6B7DB1E2D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  <p:sp>
          <p:nvSpPr>
            <p:cNvPr id="170" name="Freeform 4358">
              <a:extLst>
                <a:ext uri="{FF2B5EF4-FFF2-40B4-BE49-F238E27FC236}">
                  <a16:creationId xmlns:a16="http://schemas.microsoft.com/office/drawing/2014/main" xmlns="" id="{549E3BDD-323C-41A6-BD87-E99AA6788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59D7D723-54BA-4577-840B-969BF477959D}"/>
              </a:ext>
            </a:extLst>
          </p:cNvPr>
          <p:cNvGrpSpPr/>
          <p:nvPr/>
        </p:nvGrpSpPr>
        <p:grpSpPr>
          <a:xfrm>
            <a:off x="11104491" y="3081382"/>
            <a:ext cx="405547" cy="371621"/>
            <a:chOff x="5465763" y="812800"/>
            <a:chExt cx="282575" cy="249238"/>
          </a:xfrm>
          <a:noFill/>
        </p:grpSpPr>
        <p:sp>
          <p:nvSpPr>
            <p:cNvPr id="172" name="Freeform 642">
              <a:extLst>
                <a:ext uri="{FF2B5EF4-FFF2-40B4-BE49-F238E27FC236}">
                  <a16:creationId xmlns:a16="http://schemas.microsoft.com/office/drawing/2014/main" xmlns="" id="{3841D65A-1542-43C4-83EC-969F30F10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7675" y="812800"/>
              <a:ext cx="63500" cy="247650"/>
            </a:xfrm>
            <a:custGeom>
              <a:avLst/>
              <a:gdLst>
                <a:gd name="T0" fmla="*/ 147 w 196"/>
                <a:gd name="T1" fmla="*/ 720 h 782"/>
                <a:gd name="T2" fmla="*/ 145 w 196"/>
                <a:gd name="T3" fmla="*/ 725 h 782"/>
                <a:gd name="T4" fmla="*/ 142 w 196"/>
                <a:gd name="T5" fmla="*/ 729 h 782"/>
                <a:gd name="T6" fmla="*/ 136 w 196"/>
                <a:gd name="T7" fmla="*/ 732 h 782"/>
                <a:gd name="T8" fmla="*/ 55 w 196"/>
                <a:gd name="T9" fmla="*/ 732 h 782"/>
                <a:gd name="T10" fmla="*/ 48 w 196"/>
                <a:gd name="T11" fmla="*/ 731 h 782"/>
                <a:gd name="T12" fmla="*/ 44 w 196"/>
                <a:gd name="T13" fmla="*/ 727 h 782"/>
                <a:gd name="T14" fmla="*/ 41 w 196"/>
                <a:gd name="T15" fmla="*/ 723 h 782"/>
                <a:gd name="T16" fmla="*/ 40 w 196"/>
                <a:gd name="T17" fmla="*/ 717 h 782"/>
                <a:gd name="T18" fmla="*/ 40 w 196"/>
                <a:gd name="T19" fmla="*/ 558 h 782"/>
                <a:gd name="T20" fmla="*/ 42 w 196"/>
                <a:gd name="T21" fmla="*/ 552 h 782"/>
                <a:gd name="T22" fmla="*/ 46 w 196"/>
                <a:gd name="T23" fmla="*/ 548 h 782"/>
                <a:gd name="T24" fmla="*/ 52 w 196"/>
                <a:gd name="T25" fmla="*/ 546 h 782"/>
                <a:gd name="T26" fmla="*/ 133 w 196"/>
                <a:gd name="T27" fmla="*/ 546 h 782"/>
                <a:gd name="T28" fmla="*/ 139 w 196"/>
                <a:gd name="T29" fmla="*/ 547 h 782"/>
                <a:gd name="T30" fmla="*/ 144 w 196"/>
                <a:gd name="T31" fmla="*/ 550 h 782"/>
                <a:gd name="T32" fmla="*/ 147 w 196"/>
                <a:gd name="T33" fmla="*/ 555 h 782"/>
                <a:gd name="T34" fmla="*/ 148 w 196"/>
                <a:gd name="T35" fmla="*/ 561 h 782"/>
                <a:gd name="T36" fmla="*/ 66 w 196"/>
                <a:gd name="T37" fmla="*/ 91 h 782"/>
                <a:gd name="T38" fmla="*/ 67 w 196"/>
                <a:gd name="T39" fmla="*/ 85 h 782"/>
                <a:gd name="T40" fmla="*/ 70 w 196"/>
                <a:gd name="T41" fmla="*/ 81 h 782"/>
                <a:gd name="T42" fmla="*/ 75 w 196"/>
                <a:gd name="T43" fmla="*/ 77 h 782"/>
                <a:gd name="T44" fmla="*/ 81 w 196"/>
                <a:gd name="T45" fmla="*/ 76 h 782"/>
                <a:gd name="T46" fmla="*/ 87 w 196"/>
                <a:gd name="T47" fmla="*/ 77 h 782"/>
                <a:gd name="T48" fmla="*/ 91 w 196"/>
                <a:gd name="T49" fmla="*/ 81 h 782"/>
                <a:gd name="T50" fmla="*/ 95 w 196"/>
                <a:gd name="T51" fmla="*/ 85 h 782"/>
                <a:gd name="T52" fmla="*/ 96 w 196"/>
                <a:gd name="T53" fmla="*/ 91 h 782"/>
                <a:gd name="T54" fmla="*/ 96 w 196"/>
                <a:gd name="T55" fmla="*/ 512 h 782"/>
                <a:gd name="T56" fmla="*/ 93 w 196"/>
                <a:gd name="T57" fmla="*/ 517 h 782"/>
                <a:gd name="T58" fmla="*/ 89 w 196"/>
                <a:gd name="T59" fmla="*/ 521 h 782"/>
                <a:gd name="T60" fmla="*/ 84 w 196"/>
                <a:gd name="T61" fmla="*/ 524 h 782"/>
                <a:gd name="T62" fmla="*/ 77 w 196"/>
                <a:gd name="T63" fmla="*/ 524 h 782"/>
                <a:gd name="T64" fmla="*/ 72 w 196"/>
                <a:gd name="T65" fmla="*/ 521 h 782"/>
                <a:gd name="T66" fmla="*/ 68 w 196"/>
                <a:gd name="T67" fmla="*/ 517 h 782"/>
                <a:gd name="T68" fmla="*/ 66 w 196"/>
                <a:gd name="T69" fmla="*/ 512 h 782"/>
                <a:gd name="T70" fmla="*/ 66 w 196"/>
                <a:gd name="T71" fmla="*/ 91 h 782"/>
                <a:gd name="T72" fmla="*/ 15 w 196"/>
                <a:gd name="T73" fmla="*/ 0 h 782"/>
                <a:gd name="T74" fmla="*/ 10 w 196"/>
                <a:gd name="T75" fmla="*/ 1 h 782"/>
                <a:gd name="T76" fmla="*/ 4 w 196"/>
                <a:gd name="T77" fmla="*/ 4 h 782"/>
                <a:gd name="T78" fmla="*/ 1 w 196"/>
                <a:gd name="T79" fmla="*/ 9 h 782"/>
                <a:gd name="T80" fmla="*/ 0 w 196"/>
                <a:gd name="T81" fmla="*/ 15 h 782"/>
                <a:gd name="T82" fmla="*/ 1 w 196"/>
                <a:gd name="T83" fmla="*/ 770 h 782"/>
                <a:gd name="T84" fmla="*/ 3 w 196"/>
                <a:gd name="T85" fmla="*/ 776 h 782"/>
                <a:gd name="T86" fmla="*/ 8 w 196"/>
                <a:gd name="T87" fmla="*/ 780 h 782"/>
                <a:gd name="T88" fmla="*/ 13 w 196"/>
                <a:gd name="T89" fmla="*/ 782 h 782"/>
                <a:gd name="T90" fmla="*/ 181 w 196"/>
                <a:gd name="T91" fmla="*/ 782 h 782"/>
                <a:gd name="T92" fmla="*/ 187 w 196"/>
                <a:gd name="T93" fmla="*/ 781 h 782"/>
                <a:gd name="T94" fmla="*/ 192 w 196"/>
                <a:gd name="T95" fmla="*/ 778 h 782"/>
                <a:gd name="T96" fmla="*/ 195 w 196"/>
                <a:gd name="T97" fmla="*/ 773 h 782"/>
                <a:gd name="T98" fmla="*/ 196 w 196"/>
                <a:gd name="T99" fmla="*/ 767 h 782"/>
                <a:gd name="T100" fmla="*/ 196 w 196"/>
                <a:gd name="T101" fmla="*/ 12 h 782"/>
                <a:gd name="T102" fmla="*/ 193 w 196"/>
                <a:gd name="T103" fmla="*/ 7 h 782"/>
                <a:gd name="T104" fmla="*/ 190 w 196"/>
                <a:gd name="T105" fmla="*/ 2 h 782"/>
                <a:gd name="T106" fmla="*/ 185 w 196"/>
                <a:gd name="T10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782">
                  <a:moveTo>
                    <a:pt x="148" y="717"/>
                  </a:moveTo>
                  <a:lnTo>
                    <a:pt x="147" y="720"/>
                  </a:lnTo>
                  <a:lnTo>
                    <a:pt x="147" y="723"/>
                  </a:lnTo>
                  <a:lnTo>
                    <a:pt x="145" y="725"/>
                  </a:lnTo>
                  <a:lnTo>
                    <a:pt x="144" y="727"/>
                  </a:lnTo>
                  <a:lnTo>
                    <a:pt x="142" y="729"/>
                  </a:lnTo>
                  <a:lnTo>
                    <a:pt x="139" y="731"/>
                  </a:lnTo>
                  <a:lnTo>
                    <a:pt x="136" y="732"/>
                  </a:lnTo>
                  <a:lnTo>
                    <a:pt x="133" y="732"/>
                  </a:lnTo>
                  <a:lnTo>
                    <a:pt x="55" y="732"/>
                  </a:lnTo>
                  <a:lnTo>
                    <a:pt x="52" y="732"/>
                  </a:lnTo>
                  <a:lnTo>
                    <a:pt x="48" y="731"/>
                  </a:lnTo>
                  <a:lnTo>
                    <a:pt x="46" y="729"/>
                  </a:lnTo>
                  <a:lnTo>
                    <a:pt x="44" y="727"/>
                  </a:lnTo>
                  <a:lnTo>
                    <a:pt x="42" y="725"/>
                  </a:lnTo>
                  <a:lnTo>
                    <a:pt x="41" y="723"/>
                  </a:lnTo>
                  <a:lnTo>
                    <a:pt x="40" y="720"/>
                  </a:lnTo>
                  <a:lnTo>
                    <a:pt x="40" y="717"/>
                  </a:lnTo>
                  <a:lnTo>
                    <a:pt x="40" y="561"/>
                  </a:lnTo>
                  <a:lnTo>
                    <a:pt x="40" y="558"/>
                  </a:lnTo>
                  <a:lnTo>
                    <a:pt x="41" y="555"/>
                  </a:lnTo>
                  <a:lnTo>
                    <a:pt x="42" y="552"/>
                  </a:lnTo>
                  <a:lnTo>
                    <a:pt x="44" y="550"/>
                  </a:lnTo>
                  <a:lnTo>
                    <a:pt x="46" y="548"/>
                  </a:lnTo>
                  <a:lnTo>
                    <a:pt x="48" y="547"/>
                  </a:lnTo>
                  <a:lnTo>
                    <a:pt x="52" y="546"/>
                  </a:lnTo>
                  <a:lnTo>
                    <a:pt x="55" y="546"/>
                  </a:lnTo>
                  <a:lnTo>
                    <a:pt x="133" y="546"/>
                  </a:lnTo>
                  <a:lnTo>
                    <a:pt x="136" y="546"/>
                  </a:lnTo>
                  <a:lnTo>
                    <a:pt x="139" y="547"/>
                  </a:lnTo>
                  <a:lnTo>
                    <a:pt x="142" y="548"/>
                  </a:lnTo>
                  <a:lnTo>
                    <a:pt x="144" y="550"/>
                  </a:lnTo>
                  <a:lnTo>
                    <a:pt x="145" y="552"/>
                  </a:lnTo>
                  <a:lnTo>
                    <a:pt x="147" y="555"/>
                  </a:lnTo>
                  <a:lnTo>
                    <a:pt x="147" y="558"/>
                  </a:lnTo>
                  <a:lnTo>
                    <a:pt x="148" y="561"/>
                  </a:lnTo>
                  <a:lnTo>
                    <a:pt x="148" y="717"/>
                  </a:lnTo>
                  <a:close/>
                  <a:moveTo>
                    <a:pt x="66" y="91"/>
                  </a:moveTo>
                  <a:lnTo>
                    <a:pt x="66" y="88"/>
                  </a:lnTo>
                  <a:lnTo>
                    <a:pt x="67" y="85"/>
                  </a:lnTo>
                  <a:lnTo>
                    <a:pt x="68" y="83"/>
                  </a:lnTo>
                  <a:lnTo>
                    <a:pt x="70" y="81"/>
                  </a:lnTo>
                  <a:lnTo>
                    <a:pt x="72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84" y="76"/>
                  </a:lnTo>
                  <a:lnTo>
                    <a:pt x="87" y="77"/>
                  </a:lnTo>
                  <a:lnTo>
                    <a:pt x="89" y="78"/>
                  </a:lnTo>
                  <a:lnTo>
                    <a:pt x="91" y="81"/>
                  </a:lnTo>
                  <a:lnTo>
                    <a:pt x="93" y="83"/>
                  </a:lnTo>
                  <a:lnTo>
                    <a:pt x="95" y="85"/>
                  </a:lnTo>
                  <a:lnTo>
                    <a:pt x="96" y="88"/>
                  </a:lnTo>
                  <a:lnTo>
                    <a:pt x="96" y="91"/>
                  </a:lnTo>
                  <a:lnTo>
                    <a:pt x="96" y="509"/>
                  </a:lnTo>
                  <a:lnTo>
                    <a:pt x="96" y="512"/>
                  </a:lnTo>
                  <a:lnTo>
                    <a:pt x="95" y="514"/>
                  </a:lnTo>
                  <a:lnTo>
                    <a:pt x="93" y="517"/>
                  </a:lnTo>
                  <a:lnTo>
                    <a:pt x="91" y="519"/>
                  </a:lnTo>
                  <a:lnTo>
                    <a:pt x="89" y="521"/>
                  </a:lnTo>
                  <a:lnTo>
                    <a:pt x="87" y="522"/>
                  </a:lnTo>
                  <a:lnTo>
                    <a:pt x="84" y="524"/>
                  </a:lnTo>
                  <a:lnTo>
                    <a:pt x="81" y="524"/>
                  </a:lnTo>
                  <a:lnTo>
                    <a:pt x="77" y="524"/>
                  </a:lnTo>
                  <a:lnTo>
                    <a:pt x="75" y="522"/>
                  </a:lnTo>
                  <a:lnTo>
                    <a:pt x="72" y="521"/>
                  </a:lnTo>
                  <a:lnTo>
                    <a:pt x="70" y="519"/>
                  </a:lnTo>
                  <a:lnTo>
                    <a:pt x="68" y="517"/>
                  </a:lnTo>
                  <a:lnTo>
                    <a:pt x="67" y="514"/>
                  </a:lnTo>
                  <a:lnTo>
                    <a:pt x="66" y="512"/>
                  </a:lnTo>
                  <a:lnTo>
                    <a:pt x="66" y="509"/>
                  </a:lnTo>
                  <a:lnTo>
                    <a:pt x="66" y="91"/>
                  </a:lnTo>
                  <a:close/>
                  <a:moveTo>
                    <a:pt x="181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767"/>
                  </a:lnTo>
                  <a:lnTo>
                    <a:pt x="1" y="770"/>
                  </a:lnTo>
                  <a:lnTo>
                    <a:pt x="1" y="773"/>
                  </a:lnTo>
                  <a:lnTo>
                    <a:pt x="3" y="776"/>
                  </a:lnTo>
                  <a:lnTo>
                    <a:pt x="4" y="778"/>
                  </a:lnTo>
                  <a:lnTo>
                    <a:pt x="8" y="780"/>
                  </a:lnTo>
                  <a:lnTo>
                    <a:pt x="10" y="781"/>
                  </a:lnTo>
                  <a:lnTo>
                    <a:pt x="13" y="782"/>
                  </a:lnTo>
                  <a:lnTo>
                    <a:pt x="15" y="782"/>
                  </a:lnTo>
                  <a:lnTo>
                    <a:pt x="181" y="782"/>
                  </a:lnTo>
                  <a:lnTo>
                    <a:pt x="185" y="782"/>
                  </a:lnTo>
                  <a:lnTo>
                    <a:pt x="187" y="781"/>
                  </a:lnTo>
                  <a:lnTo>
                    <a:pt x="190" y="780"/>
                  </a:lnTo>
                  <a:lnTo>
                    <a:pt x="192" y="778"/>
                  </a:lnTo>
                  <a:lnTo>
                    <a:pt x="193" y="776"/>
                  </a:lnTo>
                  <a:lnTo>
                    <a:pt x="195" y="773"/>
                  </a:lnTo>
                  <a:lnTo>
                    <a:pt x="196" y="770"/>
                  </a:lnTo>
                  <a:lnTo>
                    <a:pt x="196" y="767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5" y="9"/>
                  </a:lnTo>
                  <a:lnTo>
                    <a:pt x="193" y="7"/>
                  </a:lnTo>
                  <a:lnTo>
                    <a:pt x="192" y="4"/>
                  </a:lnTo>
                  <a:lnTo>
                    <a:pt x="190" y="2"/>
                  </a:lnTo>
                  <a:lnTo>
                    <a:pt x="187" y="1"/>
                  </a:lnTo>
                  <a:lnTo>
                    <a:pt x="185" y="0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>
              <a:solidFill>
                <a:srgbClr val="FF00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  <p:sp>
          <p:nvSpPr>
            <p:cNvPr id="173" name="Freeform 643">
              <a:extLst>
                <a:ext uri="{FF2B5EF4-FFF2-40B4-BE49-F238E27FC236}">
                  <a16:creationId xmlns:a16="http://schemas.microsoft.com/office/drawing/2014/main" xmlns="" id="{2653EC8B-80A5-40F3-A391-A6B01362E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0700" y="844550"/>
              <a:ext cx="147638" cy="217488"/>
            </a:xfrm>
            <a:custGeom>
              <a:avLst/>
              <a:gdLst>
                <a:gd name="T0" fmla="*/ 61 w 469"/>
                <a:gd name="T1" fmla="*/ 632 h 684"/>
                <a:gd name="T2" fmla="*/ 53 w 469"/>
                <a:gd name="T3" fmla="*/ 627 h 684"/>
                <a:gd name="T4" fmla="*/ 49 w 469"/>
                <a:gd name="T5" fmla="*/ 620 h 684"/>
                <a:gd name="T6" fmla="*/ 50 w 469"/>
                <a:gd name="T7" fmla="*/ 611 h 684"/>
                <a:gd name="T8" fmla="*/ 55 w 469"/>
                <a:gd name="T9" fmla="*/ 605 h 684"/>
                <a:gd name="T10" fmla="*/ 64 w 469"/>
                <a:gd name="T11" fmla="*/ 602 h 684"/>
                <a:gd name="T12" fmla="*/ 147 w 469"/>
                <a:gd name="T13" fmla="*/ 603 h 684"/>
                <a:gd name="T14" fmla="*/ 154 w 469"/>
                <a:gd name="T15" fmla="*/ 609 h 684"/>
                <a:gd name="T16" fmla="*/ 157 w 469"/>
                <a:gd name="T17" fmla="*/ 617 h 684"/>
                <a:gd name="T18" fmla="*/ 154 w 469"/>
                <a:gd name="T19" fmla="*/ 625 h 684"/>
                <a:gd name="T20" fmla="*/ 147 w 469"/>
                <a:gd name="T21" fmla="*/ 631 h 684"/>
                <a:gd name="T22" fmla="*/ 74 w 469"/>
                <a:gd name="T23" fmla="*/ 252 h 684"/>
                <a:gd name="T24" fmla="*/ 77 w 469"/>
                <a:gd name="T25" fmla="*/ 243 h 684"/>
                <a:gd name="T26" fmla="*/ 83 w 469"/>
                <a:gd name="T27" fmla="*/ 238 h 684"/>
                <a:gd name="T28" fmla="*/ 93 w 469"/>
                <a:gd name="T29" fmla="*/ 237 h 684"/>
                <a:gd name="T30" fmla="*/ 100 w 469"/>
                <a:gd name="T31" fmla="*/ 241 h 684"/>
                <a:gd name="T32" fmla="*/ 104 w 469"/>
                <a:gd name="T33" fmla="*/ 249 h 684"/>
                <a:gd name="T34" fmla="*/ 104 w 469"/>
                <a:gd name="T35" fmla="*/ 542 h 684"/>
                <a:gd name="T36" fmla="*/ 100 w 469"/>
                <a:gd name="T37" fmla="*/ 549 h 684"/>
                <a:gd name="T38" fmla="*/ 93 w 469"/>
                <a:gd name="T39" fmla="*/ 553 h 684"/>
                <a:gd name="T40" fmla="*/ 83 w 469"/>
                <a:gd name="T41" fmla="*/ 553 h 684"/>
                <a:gd name="T42" fmla="*/ 77 w 469"/>
                <a:gd name="T43" fmla="*/ 547 h 684"/>
                <a:gd name="T44" fmla="*/ 74 w 469"/>
                <a:gd name="T45" fmla="*/ 539 h 684"/>
                <a:gd name="T46" fmla="*/ 260 w 469"/>
                <a:gd name="T47" fmla="*/ 11 h 684"/>
                <a:gd name="T48" fmla="*/ 255 w 469"/>
                <a:gd name="T49" fmla="*/ 3 h 684"/>
                <a:gd name="T50" fmla="*/ 247 w 469"/>
                <a:gd name="T51" fmla="*/ 0 h 684"/>
                <a:gd name="T52" fmla="*/ 150 w 469"/>
                <a:gd name="T53" fmla="*/ 33 h 684"/>
                <a:gd name="T54" fmla="*/ 143 w 469"/>
                <a:gd name="T55" fmla="*/ 38 h 684"/>
                <a:gd name="T56" fmla="*/ 140 w 469"/>
                <a:gd name="T57" fmla="*/ 46 h 684"/>
                <a:gd name="T58" fmla="*/ 180 w 469"/>
                <a:gd name="T59" fmla="*/ 170 h 684"/>
                <a:gd name="T60" fmla="*/ 9 w 469"/>
                <a:gd name="T61" fmla="*/ 171 h 684"/>
                <a:gd name="T62" fmla="*/ 3 w 469"/>
                <a:gd name="T63" fmla="*/ 177 h 684"/>
                <a:gd name="T64" fmla="*/ 0 w 469"/>
                <a:gd name="T65" fmla="*/ 185 h 684"/>
                <a:gd name="T66" fmla="*/ 2 w 469"/>
                <a:gd name="T67" fmla="*/ 673 h 684"/>
                <a:gd name="T68" fmla="*/ 7 w 469"/>
                <a:gd name="T69" fmla="*/ 680 h 684"/>
                <a:gd name="T70" fmla="*/ 15 w 469"/>
                <a:gd name="T71" fmla="*/ 682 h 684"/>
                <a:gd name="T72" fmla="*/ 202 w 469"/>
                <a:gd name="T73" fmla="*/ 681 h 684"/>
                <a:gd name="T74" fmla="*/ 209 w 469"/>
                <a:gd name="T75" fmla="*/ 676 h 684"/>
                <a:gd name="T76" fmla="*/ 211 w 469"/>
                <a:gd name="T77" fmla="*/ 667 h 684"/>
                <a:gd name="T78" fmla="*/ 350 w 469"/>
                <a:gd name="T79" fmla="*/ 677 h 684"/>
                <a:gd name="T80" fmla="*/ 357 w 469"/>
                <a:gd name="T81" fmla="*/ 683 h 684"/>
                <a:gd name="T82" fmla="*/ 366 w 469"/>
                <a:gd name="T83" fmla="*/ 684 h 684"/>
                <a:gd name="T84" fmla="*/ 463 w 469"/>
                <a:gd name="T85" fmla="*/ 650 h 684"/>
                <a:gd name="T86" fmla="*/ 468 w 469"/>
                <a:gd name="T87" fmla="*/ 643 h 684"/>
                <a:gd name="T88" fmla="*/ 469 w 469"/>
                <a:gd name="T89" fmla="*/ 635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9" h="684">
                  <a:moveTo>
                    <a:pt x="142" y="632"/>
                  </a:moveTo>
                  <a:lnTo>
                    <a:pt x="64" y="632"/>
                  </a:lnTo>
                  <a:lnTo>
                    <a:pt x="61" y="632"/>
                  </a:lnTo>
                  <a:lnTo>
                    <a:pt x="57" y="631"/>
                  </a:lnTo>
                  <a:lnTo>
                    <a:pt x="55" y="629"/>
                  </a:lnTo>
                  <a:lnTo>
                    <a:pt x="53" y="627"/>
                  </a:lnTo>
                  <a:lnTo>
                    <a:pt x="51" y="625"/>
                  </a:lnTo>
                  <a:lnTo>
                    <a:pt x="50" y="623"/>
                  </a:lnTo>
                  <a:lnTo>
                    <a:pt x="49" y="620"/>
                  </a:lnTo>
                  <a:lnTo>
                    <a:pt x="48" y="617"/>
                  </a:lnTo>
                  <a:lnTo>
                    <a:pt x="49" y="614"/>
                  </a:lnTo>
                  <a:lnTo>
                    <a:pt x="50" y="611"/>
                  </a:lnTo>
                  <a:lnTo>
                    <a:pt x="51" y="609"/>
                  </a:lnTo>
                  <a:lnTo>
                    <a:pt x="53" y="606"/>
                  </a:lnTo>
                  <a:lnTo>
                    <a:pt x="55" y="605"/>
                  </a:lnTo>
                  <a:lnTo>
                    <a:pt x="57" y="603"/>
                  </a:lnTo>
                  <a:lnTo>
                    <a:pt x="61" y="603"/>
                  </a:lnTo>
                  <a:lnTo>
                    <a:pt x="64" y="602"/>
                  </a:lnTo>
                  <a:lnTo>
                    <a:pt x="142" y="602"/>
                  </a:lnTo>
                  <a:lnTo>
                    <a:pt x="144" y="603"/>
                  </a:lnTo>
                  <a:lnTo>
                    <a:pt x="147" y="603"/>
                  </a:lnTo>
                  <a:lnTo>
                    <a:pt x="150" y="605"/>
                  </a:lnTo>
                  <a:lnTo>
                    <a:pt x="152" y="606"/>
                  </a:lnTo>
                  <a:lnTo>
                    <a:pt x="154" y="609"/>
                  </a:lnTo>
                  <a:lnTo>
                    <a:pt x="155" y="611"/>
                  </a:lnTo>
                  <a:lnTo>
                    <a:pt x="156" y="614"/>
                  </a:lnTo>
                  <a:lnTo>
                    <a:pt x="157" y="617"/>
                  </a:lnTo>
                  <a:lnTo>
                    <a:pt x="156" y="620"/>
                  </a:lnTo>
                  <a:lnTo>
                    <a:pt x="155" y="623"/>
                  </a:lnTo>
                  <a:lnTo>
                    <a:pt x="154" y="625"/>
                  </a:lnTo>
                  <a:lnTo>
                    <a:pt x="152" y="627"/>
                  </a:lnTo>
                  <a:lnTo>
                    <a:pt x="150" y="629"/>
                  </a:lnTo>
                  <a:lnTo>
                    <a:pt x="147" y="631"/>
                  </a:lnTo>
                  <a:lnTo>
                    <a:pt x="144" y="632"/>
                  </a:lnTo>
                  <a:lnTo>
                    <a:pt x="142" y="632"/>
                  </a:lnTo>
                  <a:close/>
                  <a:moveTo>
                    <a:pt x="74" y="252"/>
                  </a:moveTo>
                  <a:lnTo>
                    <a:pt x="74" y="249"/>
                  </a:lnTo>
                  <a:lnTo>
                    <a:pt x="76" y="247"/>
                  </a:lnTo>
                  <a:lnTo>
                    <a:pt x="77" y="243"/>
                  </a:lnTo>
                  <a:lnTo>
                    <a:pt x="79" y="241"/>
                  </a:lnTo>
                  <a:lnTo>
                    <a:pt x="81" y="239"/>
                  </a:lnTo>
                  <a:lnTo>
                    <a:pt x="83" y="238"/>
                  </a:lnTo>
                  <a:lnTo>
                    <a:pt x="86" y="237"/>
                  </a:lnTo>
                  <a:lnTo>
                    <a:pt x="89" y="237"/>
                  </a:lnTo>
                  <a:lnTo>
                    <a:pt x="93" y="237"/>
                  </a:lnTo>
                  <a:lnTo>
                    <a:pt x="95" y="238"/>
                  </a:lnTo>
                  <a:lnTo>
                    <a:pt x="98" y="239"/>
                  </a:lnTo>
                  <a:lnTo>
                    <a:pt x="100" y="241"/>
                  </a:lnTo>
                  <a:lnTo>
                    <a:pt x="102" y="243"/>
                  </a:lnTo>
                  <a:lnTo>
                    <a:pt x="103" y="247"/>
                  </a:lnTo>
                  <a:lnTo>
                    <a:pt x="104" y="249"/>
                  </a:lnTo>
                  <a:lnTo>
                    <a:pt x="104" y="252"/>
                  </a:lnTo>
                  <a:lnTo>
                    <a:pt x="104" y="539"/>
                  </a:lnTo>
                  <a:lnTo>
                    <a:pt x="104" y="542"/>
                  </a:lnTo>
                  <a:lnTo>
                    <a:pt x="103" y="545"/>
                  </a:lnTo>
                  <a:lnTo>
                    <a:pt x="102" y="547"/>
                  </a:lnTo>
                  <a:lnTo>
                    <a:pt x="100" y="549"/>
                  </a:lnTo>
                  <a:lnTo>
                    <a:pt x="98" y="551"/>
                  </a:lnTo>
                  <a:lnTo>
                    <a:pt x="95" y="553"/>
                  </a:lnTo>
                  <a:lnTo>
                    <a:pt x="93" y="553"/>
                  </a:lnTo>
                  <a:lnTo>
                    <a:pt x="89" y="554"/>
                  </a:lnTo>
                  <a:lnTo>
                    <a:pt x="86" y="553"/>
                  </a:lnTo>
                  <a:lnTo>
                    <a:pt x="83" y="553"/>
                  </a:lnTo>
                  <a:lnTo>
                    <a:pt x="81" y="551"/>
                  </a:lnTo>
                  <a:lnTo>
                    <a:pt x="79" y="549"/>
                  </a:lnTo>
                  <a:lnTo>
                    <a:pt x="77" y="547"/>
                  </a:lnTo>
                  <a:lnTo>
                    <a:pt x="76" y="545"/>
                  </a:lnTo>
                  <a:lnTo>
                    <a:pt x="74" y="542"/>
                  </a:lnTo>
                  <a:lnTo>
                    <a:pt x="74" y="539"/>
                  </a:lnTo>
                  <a:lnTo>
                    <a:pt x="74" y="252"/>
                  </a:lnTo>
                  <a:close/>
                  <a:moveTo>
                    <a:pt x="469" y="633"/>
                  </a:moveTo>
                  <a:lnTo>
                    <a:pt x="260" y="11"/>
                  </a:lnTo>
                  <a:lnTo>
                    <a:pt x="259" y="7"/>
                  </a:lnTo>
                  <a:lnTo>
                    <a:pt x="257" y="5"/>
                  </a:lnTo>
                  <a:lnTo>
                    <a:pt x="255" y="3"/>
                  </a:lnTo>
                  <a:lnTo>
                    <a:pt x="252" y="2"/>
                  </a:lnTo>
                  <a:lnTo>
                    <a:pt x="249" y="1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1" y="1"/>
                  </a:lnTo>
                  <a:lnTo>
                    <a:pt x="150" y="33"/>
                  </a:lnTo>
                  <a:lnTo>
                    <a:pt x="147" y="34"/>
                  </a:lnTo>
                  <a:lnTo>
                    <a:pt x="144" y="36"/>
                  </a:lnTo>
                  <a:lnTo>
                    <a:pt x="143" y="38"/>
                  </a:lnTo>
                  <a:lnTo>
                    <a:pt x="141" y="41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2"/>
                  </a:lnTo>
                  <a:lnTo>
                    <a:pt x="180" y="170"/>
                  </a:lnTo>
                  <a:lnTo>
                    <a:pt x="15" y="170"/>
                  </a:lnTo>
                  <a:lnTo>
                    <a:pt x="12" y="171"/>
                  </a:lnTo>
                  <a:lnTo>
                    <a:pt x="9" y="171"/>
                  </a:lnTo>
                  <a:lnTo>
                    <a:pt x="7" y="174"/>
                  </a:lnTo>
                  <a:lnTo>
                    <a:pt x="5" y="175"/>
                  </a:lnTo>
                  <a:lnTo>
                    <a:pt x="3" y="177"/>
                  </a:lnTo>
                  <a:lnTo>
                    <a:pt x="2" y="180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0" y="667"/>
                  </a:lnTo>
                  <a:lnTo>
                    <a:pt x="0" y="670"/>
                  </a:lnTo>
                  <a:lnTo>
                    <a:pt x="2" y="673"/>
                  </a:lnTo>
                  <a:lnTo>
                    <a:pt x="3" y="676"/>
                  </a:lnTo>
                  <a:lnTo>
                    <a:pt x="5" y="678"/>
                  </a:lnTo>
                  <a:lnTo>
                    <a:pt x="7" y="680"/>
                  </a:lnTo>
                  <a:lnTo>
                    <a:pt x="9" y="681"/>
                  </a:lnTo>
                  <a:lnTo>
                    <a:pt x="12" y="682"/>
                  </a:lnTo>
                  <a:lnTo>
                    <a:pt x="15" y="682"/>
                  </a:lnTo>
                  <a:lnTo>
                    <a:pt x="196" y="682"/>
                  </a:lnTo>
                  <a:lnTo>
                    <a:pt x="199" y="682"/>
                  </a:lnTo>
                  <a:lnTo>
                    <a:pt x="202" y="681"/>
                  </a:lnTo>
                  <a:lnTo>
                    <a:pt x="204" y="680"/>
                  </a:lnTo>
                  <a:lnTo>
                    <a:pt x="206" y="678"/>
                  </a:lnTo>
                  <a:lnTo>
                    <a:pt x="209" y="676"/>
                  </a:lnTo>
                  <a:lnTo>
                    <a:pt x="210" y="673"/>
                  </a:lnTo>
                  <a:lnTo>
                    <a:pt x="211" y="670"/>
                  </a:lnTo>
                  <a:lnTo>
                    <a:pt x="211" y="667"/>
                  </a:lnTo>
                  <a:lnTo>
                    <a:pt x="211" y="263"/>
                  </a:lnTo>
                  <a:lnTo>
                    <a:pt x="349" y="675"/>
                  </a:lnTo>
                  <a:lnTo>
                    <a:pt x="350" y="677"/>
                  </a:lnTo>
                  <a:lnTo>
                    <a:pt x="352" y="679"/>
                  </a:lnTo>
                  <a:lnTo>
                    <a:pt x="354" y="681"/>
                  </a:lnTo>
                  <a:lnTo>
                    <a:pt x="357" y="683"/>
                  </a:lnTo>
                  <a:lnTo>
                    <a:pt x="360" y="684"/>
                  </a:lnTo>
                  <a:lnTo>
                    <a:pt x="363" y="684"/>
                  </a:lnTo>
                  <a:lnTo>
                    <a:pt x="366" y="684"/>
                  </a:lnTo>
                  <a:lnTo>
                    <a:pt x="368" y="683"/>
                  </a:lnTo>
                  <a:lnTo>
                    <a:pt x="459" y="651"/>
                  </a:lnTo>
                  <a:lnTo>
                    <a:pt x="463" y="650"/>
                  </a:lnTo>
                  <a:lnTo>
                    <a:pt x="465" y="649"/>
                  </a:lnTo>
                  <a:lnTo>
                    <a:pt x="467" y="647"/>
                  </a:lnTo>
                  <a:lnTo>
                    <a:pt x="468" y="643"/>
                  </a:lnTo>
                  <a:lnTo>
                    <a:pt x="469" y="641"/>
                  </a:lnTo>
                  <a:lnTo>
                    <a:pt x="469" y="638"/>
                  </a:lnTo>
                  <a:lnTo>
                    <a:pt x="469" y="635"/>
                  </a:lnTo>
                  <a:lnTo>
                    <a:pt x="469" y="633"/>
                  </a:lnTo>
                  <a:lnTo>
                    <a:pt x="469" y="633"/>
                  </a:lnTo>
                  <a:close/>
                </a:path>
              </a:pathLst>
            </a:custGeom>
            <a:grpFill/>
            <a:ln w="9525">
              <a:solidFill>
                <a:srgbClr val="FF00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  <p:sp>
          <p:nvSpPr>
            <p:cNvPr id="174" name="Freeform 644">
              <a:extLst>
                <a:ext uri="{FF2B5EF4-FFF2-40B4-BE49-F238E27FC236}">
                  <a16:creationId xmlns:a16="http://schemas.microsoft.com/office/drawing/2014/main" xmlns="" id="{404FD000-E078-4673-9A41-9DAAFE423A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763" y="846138"/>
              <a:ext cx="52388" cy="214313"/>
            </a:xfrm>
            <a:custGeom>
              <a:avLst/>
              <a:gdLst>
                <a:gd name="T0" fmla="*/ 81 w 165"/>
                <a:gd name="T1" fmla="*/ 563 h 677"/>
                <a:gd name="T2" fmla="*/ 79 w 165"/>
                <a:gd name="T3" fmla="*/ 569 h 677"/>
                <a:gd name="T4" fmla="*/ 75 w 165"/>
                <a:gd name="T5" fmla="*/ 572 h 677"/>
                <a:gd name="T6" fmla="*/ 70 w 165"/>
                <a:gd name="T7" fmla="*/ 575 h 677"/>
                <a:gd name="T8" fmla="*/ 64 w 165"/>
                <a:gd name="T9" fmla="*/ 575 h 677"/>
                <a:gd name="T10" fmla="*/ 59 w 165"/>
                <a:gd name="T11" fmla="*/ 572 h 677"/>
                <a:gd name="T12" fmla="*/ 55 w 165"/>
                <a:gd name="T13" fmla="*/ 569 h 677"/>
                <a:gd name="T14" fmla="*/ 53 w 165"/>
                <a:gd name="T15" fmla="*/ 563 h 677"/>
                <a:gd name="T16" fmla="*/ 51 w 165"/>
                <a:gd name="T17" fmla="*/ 116 h 677"/>
                <a:gd name="T18" fmla="*/ 54 w 165"/>
                <a:gd name="T19" fmla="*/ 111 h 677"/>
                <a:gd name="T20" fmla="*/ 57 w 165"/>
                <a:gd name="T21" fmla="*/ 106 h 677"/>
                <a:gd name="T22" fmla="*/ 61 w 165"/>
                <a:gd name="T23" fmla="*/ 103 h 677"/>
                <a:gd name="T24" fmla="*/ 66 w 165"/>
                <a:gd name="T25" fmla="*/ 102 h 677"/>
                <a:gd name="T26" fmla="*/ 73 w 165"/>
                <a:gd name="T27" fmla="*/ 103 h 677"/>
                <a:gd name="T28" fmla="*/ 77 w 165"/>
                <a:gd name="T29" fmla="*/ 106 h 677"/>
                <a:gd name="T30" fmla="*/ 80 w 165"/>
                <a:gd name="T31" fmla="*/ 111 h 677"/>
                <a:gd name="T32" fmla="*/ 83 w 165"/>
                <a:gd name="T33" fmla="*/ 117 h 677"/>
                <a:gd name="T34" fmla="*/ 150 w 165"/>
                <a:gd name="T35" fmla="*/ 0 h 677"/>
                <a:gd name="T36" fmla="*/ 12 w 165"/>
                <a:gd name="T37" fmla="*/ 0 h 677"/>
                <a:gd name="T38" fmla="*/ 6 w 165"/>
                <a:gd name="T39" fmla="*/ 2 h 677"/>
                <a:gd name="T40" fmla="*/ 2 w 165"/>
                <a:gd name="T41" fmla="*/ 7 h 677"/>
                <a:gd name="T42" fmla="*/ 0 w 165"/>
                <a:gd name="T43" fmla="*/ 12 h 677"/>
                <a:gd name="T44" fmla="*/ 0 w 165"/>
                <a:gd name="T45" fmla="*/ 662 h 677"/>
                <a:gd name="T46" fmla="*/ 1 w 165"/>
                <a:gd name="T47" fmla="*/ 668 h 677"/>
                <a:gd name="T48" fmla="*/ 4 w 165"/>
                <a:gd name="T49" fmla="*/ 673 h 677"/>
                <a:gd name="T50" fmla="*/ 9 w 165"/>
                <a:gd name="T51" fmla="*/ 676 h 677"/>
                <a:gd name="T52" fmla="*/ 15 w 165"/>
                <a:gd name="T53" fmla="*/ 677 h 677"/>
                <a:gd name="T54" fmla="*/ 153 w 165"/>
                <a:gd name="T55" fmla="*/ 677 h 677"/>
                <a:gd name="T56" fmla="*/ 159 w 165"/>
                <a:gd name="T57" fmla="*/ 675 h 677"/>
                <a:gd name="T58" fmla="*/ 163 w 165"/>
                <a:gd name="T59" fmla="*/ 671 h 677"/>
                <a:gd name="T60" fmla="*/ 165 w 165"/>
                <a:gd name="T61" fmla="*/ 665 h 677"/>
                <a:gd name="T62" fmla="*/ 165 w 165"/>
                <a:gd name="T63" fmla="*/ 15 h 677"/>
                <a:gd name="T64" fmla="*/ 164 w 165"/>
                <a:gd name="T65" fmla="*/ 9 h 677"/>
                <a:gd name="T66" fmla="*/ 161 w 165"/>
                <a:gd name="T67" fmla="*/ 5 h 677"/>
                <a:gd name="T68" fmla="*/ 157 w 165"/>
                <a:gd name="T69" fmla="*/ 1 h 677"/>
                <a:gd name="T70" fmla="*/ 150 w 165"/>
                <a:gd name="T7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5" h="677">
                  <a:moveTo>
                    <a:pt x="83" y="560"/>
                  </a:moveTo>
                  <a:lnTo>
                    <a:pt x="81" y="563"/>
                  </a:lnTo>
                  <a:lnTo>
                    <a:pt x="80" y="565"/>
                  </a:lnTo>
                  <a:lnTo>
                    <a:pt x="79" y="569"/>
                  </a:lnTo>
                  <a:lnTo>
                    <a:pt x="77" y="571"/>
                  </a:lnTo>
                  <a:lnTo>
                    <a:pt x="75" y="572"/>
                  </a:lnTo>
                  <a:lnTo>
                    <a:pt x="73" y="574"/>
                  </a:lnTo>
                  <a:lnTo>
                    <a:pt x="70" y="575"/>
                  </a:lnTo>
                  <a:lnTo>
                    <a:pt x="66" y="575"/>
                  </a:lnTo>
                  <a:lnTo>
                    <a:pt x="64" y="575"/>
                  </a:lnTo>
                  <a:lnTo>
                    <a:pt x="61" y="574"/>
                  </a:lnTo>
                  <a:lnTo>
                    <a:pt x="59" y="572"/>
                  </a:lnTo>
                  <a:lnTo>
                    <a:pt x="57" y="571"/>
                  </a:lnTo>
                  <a:lnTo>
                    <a:pt x="55" y="569"/>
                  </a:lnTo>
                  <a:lnTo>
                    <a:pt x="54" y="565"/>
                  </a:lnTo>
                  <a:lnTo>
                    <a:pt x="53" y="563"/>
                  </a:lnTo>
                  <a:lnTo>
                    <a:pt x="51" y="560"/>
                  </a:lnTo>
                  <a:lnTo>
                    <a:pt x="51" y="116"/>
                  </a:lnTo>
                  <a:lnTo>
                    <a:pt x="53" y="114"/>
                  </a:lnTo>
                  <a:lnTo>
                    <a:pt x="54" y="111"/>
                  </a:lnTo>
                  <a:lnTo>
                    <a:pt x="55" y="109"/>
                  </a:lnTo>
                  <a:lnTo>
                    <a:pt x="57" y="106"/>
                  </a:lnTo>
                  <a:lnTo>
                    <a:pt x="59" y="104"/>
                  </a:lnTo>
                  <a:lnTo>
                    <a:pt x="61" y="103"/>
                  </a:lnTo>
                  <a:lnTo>
                    <a:pt x="64" y="102"/>
                  </a:lnTo>
                  <a:lnTo>
                    <a:pt x="66" y="102"/>
                  </a:lnTo>
                  <a:lnTo>
                    <a:pt x="70" y="102"/>
                  </a:lnTo>
                  <a:lnTo>
                    <a:pt x="73" y="103"/>
                  </a:lnTo>
                  <a:lnTo>
                    <a:pt x="75" y="104"/>
                  </a:lnTo>
                  <a:lnTo>
                    <a:pt x="77" y="106"/>
                  </a:lnTo>
                  <a:lnTo>
                    <a:pt x="79" y="109"/>
                  </a:lnTo>
                  <a:lnTo>
                    <a:pt x="80" y="111"/>
                  </a:lnTo>
                  <a:lnTo>
                    <a:pt x="81" y="114"/>
                  </a:lnTo>
                  <a:lnTo>
                    <a:pt x="83" y="117"/>
                  </a:lnTo>
                  <a:lnTo>
                    <a:pt x="83" y="560"/>
                  </a:lnTo>
                  <a:close/>
                  <a:moveTo>
                    <a:pt x="150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662"/>
                  </a:lnTo>
                  <a:lnTo>
                    <a:pt x="0" y="665"/>
                  </a:lnTo>
                  <a:lnTo>
                    <a:pt x="1" y="668"/>
                  </a:lnTo>
                  <a:lnTo>
                    <a:pt x="2" y="671"/>
                  </a:lnTo>
                  <a:lnTo>
                    <a:pt x="4" y="673"/>
                  </a:lnTo>
                  <a:lnTo>
                    <a:pt x="6" y="675"/>
                  </a:lnTo>
                  <a:lnTo>
                    <a:pt x="9" y="676"/>
                  </a:lnTo>
                  <a:lnTo>
                    <a:pt x="12" y="677"/>
                  </a:lnTo>
                  <a:lnTo>
                    <a:pt x="15" y="677"/>
                  </a:lnTo>
                  <a:lnTo>
                    <a:pt x="150" y="677"/>
                  </a:lnTo>
                  <a:lnTo>
                    <a:pt x="153" y="677"/>
                  </a:lnTo>
                  <a:lnTo>
                    <a:pt x="157" y="676"/>
                  </a:lnTo>
                  <a:lnTo>
                    <a:pt x="159" y="675"/>
                  </a:lnTo>
                  <a:lnTo>
                    <a:pt x="161" y="673"/>
                  </a:lnTo>
                  <a:lnTo>
                    <a:pt x="163" y="671"/>
                  </a:lnTo>
                  <a:lnTo>
                    <a:pt x="164" y="668"/>
                  </a:lnTo>
                  <a:lnTo>
                    <a:pt x="165" y="665"/>
                  </a:lnTo>
                  <a:lnTo>
                    <a:pt x="165" y="662"/>
                  </a:lnTo>
                  <a:lnTo>
                    <a:pt x="165" y="15"/>
                  </a:lnTo>
                  <a:lnTo>
                    <a:pt x="165" y="12"/>
                  </a:lnTo>
                  <a:lnTo>
                    <a:pt x="164" y="9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9" y="2"/>
                  </a:lnTo>
                  <a:lnTo>
                    <a:pt x="157" y="1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9525">
              <a:solidFill>
                <a:srgbClr val="FF00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</a:endParaRPr>
            </a:p>
          </p:txBody>
        </p:sp>
      </p:grpSp>
      <p:sp>
        <p:nvSpPr>
          <p:cNvPr id="175" name="Freeform 18">
            <a:extLst>
              <a:ext uri="{FF2B5EF4-FFF2-40B4-BE49-F238E27FC236}">
                <a16:creationId xmlns:a16="http://schemas.microsoft.com/office/drawing/2014/main" xmlns="" id="{DB70958A-5619-4FDB-A3DE-3BC9BD19D0B2}"/>
              </a:ext>
            </a:extLst>
          </p:cNvPr>
          <p:cNvSpPr>
            <a:spLocks noEditPoints="1"/>
          </p:cNvSpPr>
          <p:nvPr/>
        </p:nvSpPr>
        <p:spPr bwMode="auto">
          <a:xfrm>
            <a:off x="11104491" y="4265002"/>
            <a:ext cx="441233" cy="430002"/>
          </a:xfrm>
          <a:custGeom>
            <a:avLst/>
            <a:gdLst>
              <a:gd name="T0" fmla="*/ 1549 w 1587"/>
              <a:gd name="T1" fmla="*/ 291 h 1588"/>
              <a:gd name="T2" fmla="*/ 1417 w 1587"/>
              <a:gd name="T3" fmla="*/ 172 h 1588"/>
              <a:gd name="T4" fmla="*/ 1354 w 1587"/>
              <a:gd name="T5" fmla="*/ 146 h 1588"/>
              <a:gd name="T6" fmla="*/ 1300 w 1587"/>
              <a:gd name="T7" fmla="*/ 38 h 1588"/>
              <a:gd name="T8" fmla="*/ 1231 w 1587"/>
              <a:gd name="T9" fmla="*/ 15 h 1588"/>
              <a:gd name="T10" fmla="*/ 1053 w 1587"/>
              <a:gd name="T11" fmla="*/ 216 h 1588"/>
              <a:gd name="T12" fmla="*/ 1073 w 1587"/>
              <a:gd name="T13" fmla="*/ 392 h 1588"/>
              <a:gd name="T14" fmla="*/ 279 w 1587"/>
              <a:gd name="T15" fmla="*/ 378 h 1588"/>
              <a:gd name="T16" fmla="*/ 306 w 1587"/>
              <a:gd name="T17" fmla="*/ 416 h 1588"/>
              <a:gd name="T18" fmla="*/ 1039 w 1587"/>
              <a:gd name="T19" fmla="*/ 425 h 1588"/>
              <a:gd name="T20" fmla="*/ 666 w 1587"/>
              <a:gd name="T21" fmla="*/ 432 h 1588"/>
              <a:gd name="T22" fmla="*/ 666 w 1587"/>
              <a:gd name="T23" fmla="*/ 1409 h 1588"/>
              <a:gd name="T24" fmla="*/ 1069 w 1587"/>
              <a:gd name="T25" fmla="*/ 645 h 1588"/>
              <a:gd name="T26" fmla="*/ 1287 w 1587"/>
              <a:gd name="T27" fmla="*/ 921 h 1588"/>
              <a:gd name="T28" fmla="*/ 46 w 1587"/>
              <a:gd name="T29" fmla="*/ 921 h 1588"/>
              <a:gd name="T30" fmla="*/ 202 w 1587"/>
              <a:gd name="T31" fmla="*/ 474 h 1588"/>
              <a:gd name="T32" fmla="*/ 0 w 1587"/>
              <a:gd name="T33" fmla="*/ 921 h 1588"/>
              <a:gd name="T34" fmla="*/ 666 w 1587"/>
              <a:gd name="T35" fmla="*/ 1588 h 1588"/>
              <a:gd name="T36" fmla="*/ 1333 w 1587"/>
              <a:gd name="T37" fmla="*/ 921 h 1588"/>
              <a:gd name="T38" fmla="*/ 1203 w 1587"/>
              <a:gd name="T39" fmla="*/ 511 h 1588"/>
              <a:gd name="T40" fmla="*/ 1377 w 1587"/>
              <a:gd name="T41" fmla="*/ 538 h 1588"/>
              <a:gd name="T42" fmla="*/ 1441 w 1587"/>
              <a:gd name="T43" fmla="*/ 491 h 1588"/>
              <a:gd name="T44" fmla="*/ 1408 w 1587"/>
              <a:gd name="T45" fmla="*/ 458 h 1588"/>
              <a:gd name="T46" fmla="*/ 1244 w 1587"/>
              <a:gd name="T47" fmla="*/ 470 h 1588"/>
              <a:gd name="T48" fmla="*/ 1530 w 1587"/>
              <a:gd name="T49" fmla="*/ 336 h 1588"/>
              <a:gd name="T50" fmla="*/ 1510 w 1587"/>
              <a:gd name="T51" fmla="*/ 389 h 1588"/>
              <a:gd name="T52" fmla="*/ 1572 w 1587"/>
              <a:gd name="T53" fmla="*/ 360 h 1588"/>
              <a:gd name="T54" fmla="*/ 1255 w 1587"/>
              <a:gd name="T55" fmla="*/ 57 h 1588"/>
              <a:gd name="T56" fmla="*/ 1121 w 1587"/>
              <a:gd name="T57" fmla="*/ 343 h 1588"/>
              <a:gd name="T58" fmla="*/ 1255 w 1587"/>
              <a:gd name="T59" fmla="*/ 57 h 1588"/>
              <a:gd name="T60" fmla="*/ 666 w 1587"/>
              <a:gd name="T61" fmla="*/ 1363 h 1588"/>
              <a:gd name="T62" fmla="*/ 666 w 1587"/>
              <a:gd name="T63" fmla="*/ 479 h 1588"/>
              <a:gd name="T64" fmla="*/ 815 w 1587"/>
              <a:gd name="T65" fmla="*/ 650 h 1588"/>
              <a:gd name="T66" fmla="*/ 358 w 1587"/>
              <a:gd name="T67" fmla="*/ 921 h 1588"/>
              <a:gd name="T68" fmla="*/ 975 w 1587"/>
              <a:gd name="T69" fmla="*/ 921 h 1588"/>
              <a:gd name="T70" fmla="*/ 1036 w 1587"/>
              <a:gd name="T71" fmla="*/ 678 h 1588"/>
              <a:gd name="T72" fmla="*/ 623 w 1587"/>
              <a:gd name="T73" fmla="*/ 967 h 1588"/>
              <a:gd name="T74" fmla="*/ 686 w 1587"/>
              <a:gd name="T75" fmla="*/ 993 h 1588"/>
              <a:gd name="T76" fmla="*/ 781 w 1587"/>
              <a:gd name="T77" fmla="*/ 934 h 1588"/>
              <a:gd name="T78" fmla="*/ 551 w 1587"/>
              <a:gd name="T79" fmla="*/ 921 h 1588"/>
              <a:gd name="T80" fmla="*/ 623 w 1587"/>
              <a:gd name="T81" fmla="*/ 843 h 1588"/>
              <a:gd name="T82" fmla="*/ 505 w 1587"/>
              <a:gd name="T83" fmla="*/ 921 h 1588"/>
              <a:gd name="T84" fmla="*/ 828 w 1587"/>
              <a:gd name="T85" fmla="*/ 921 h 1588"/>
              <a:gd name="T86" fmla="*/ 905 w 1587"/>
              <a:gd name="T87" fmla="*/ 810 h 1588"/>
              <a:gd name="T88" fmla="*/ 666 w 1587"/>
              <a:gd name="T89" fmla="*/ 1183 h 1588"/>
              <a:gd name="T90" fmla="*/ 666 w 1587"/>
              <a:gd name="T91" fmla="*/ 658 h 1588"/>
              <a:gd name="T92" fmla="*/ 703 w 1587"/>
              <a:gd name="T93" fmla="*/ 763 h 1588"/>
              <a:gd name="T94" fmla="*/ 505 w 1587"/>
              <a:gd name="T95" fmla="*/ 921 h 1588"/>
              <a:gd name="T96" fmla="*/ 686 w 1587"/>
              <a:gd name="T97" fmla="*/ 947 h 1588"/>
              <a:gd name="T98" fmla="*/ 656 w 1587"/>
              <a:gd name="T99" fmla="*/ 934 h 1588"/>
              <a:gd name="T100" fmla="*/ 1325 w 1587"/>
              <a:gd name="T101" fmla="*/ 205 h 1588"/>
              <a:gd name="T102" fmla="*/ 1354 w 1587"/>
              <a:gd name="T103" fmla="*/ 192 h 1588"/>
              <a:gd name="T104" fmla="*/ 1384 w 1587"/>
              <a:gd name="T105" fmla="*/ 264 h 1588"/>
              <a:gd name="T106" fmla="*/ 715 w 1587"/>
              <a:gd name="T107" fmla="*/ 934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7" h="1588">
                <a:moveTo>
                  <a:pt x="1582" y="318"/>
                </a:moveTo>
                <a:cubicBezTo>
                  <a:pt x="1577" y="304"/>
                  <a:pt x="1564" y="293"/>
                  <a:pt x="1549" y="291"/>
                </a:cubicBezTo>
                <a:cubicBezTo>
                  <a:pt x="1432" y="276"/>
                  <a:pt x="1432" y="276"/>
                  <a:pt x="1432" y="276"/>
                </a:cubicBezTo>
                <a:cubicBezTo>
                  <a:pt x="1450" y="243"/>
                  <a:pt x="1445" y="200"/>
                  <a:pt x="1417" y="172"/>
                </a:cubicBezTo>
                <a:cubicBezTo>
                  <a:pt x="1400" y="155"/>
                  <a:pt x="1378" y="146"/>
                  <a:pt x="1354" y="146"/>
                </a:cubicBezTo>
                <a:cubicBezTo>
                  <a:pt x="1354" y="146"/>
                  <a:pt x="1354" y="146"/>
                  <a:pt x="1354" y="146"/>
                </a:cubicBezTo>
                <a:cubicBezTo>
                  <a:pt x="1340" y="146"/>
                  <a:pt x="1327" y="149"/>
                  <a:pt x="1315" y="155"/>
                </a:cubicBezTo>
                <a:cubicBezTo>
                  <a:pt x="1300" y="38"/>
                  <a:pt x="1300" y="38"/>
                  <a:pt x="1300" y="38"/>
                </a:cubicBezTo>
                <a:cubicBezTo>
                  <a:pt x="1298" y="23"/>
                  <a:pt x="1287" y="10"/>
                  <a:pt x="1273" y="5"/>
                </a:cubicBezTo>
                <a:cubicBezTo>
                  <a:pt x="1258" y="0"/>
                  <a:pt x="1242" y="4"/>
                  <a:pt x="1231" y="15"/>
                </a:cubicBezTo>
                <a:cubicBezTo>
                  <a:pt x="1065" y="181"/>
                  <a:pt x="1065" y="181"/>
                  <a:pt x="1065" y="181"/>
                </a:cubicBezTo>
                <a:cubicBezTo>
                  <a:pt x="1056" y="191"/>
                  <a:pt x="1051" y="204"/>
                  <a:pt x="1053" y="216"/>
                </a:cubicBezTo>
                <a:cubicBezTo>
                  <a:pt x="1080" y="384"/>
                  <a:pt x="1080" y="384"/>
                  <a:pt x="1080" y="384"/>
                </a:cubicBezTo>
                <a:cubicBezTo>
                  <a:pt x="1073" y="392"/>
                  <a:pt x="1073" y="392"/>
                  <a:pt x="1073" y="392"/>
                </a:cubicBezTo>
                <a:cubicBezTo>
                  <a:pt x="957" y="302"/>
                  <a:pt x="815" y="254"/>
                  <a:pt x="666" y="254"/>
                </a:cubicBezTo>
                <a:cubicBezTo>
                  <a:pt x="527" y="254"/>
                  <a:pt x="393" y="297"/>
                  <a:pt x="279" y="378"/>
                </a:cubicBezTo>
                <a:cubicBezTo>
                  <a:pt x="269" y="385"/>
                  <a:pt x="266" y="400"/>
                  <a:pt x="274" y="410"/>
                </a:cubicBezTo>
                <a:cubicBezTo>
                  <a:pt x="281" y="421"/>
                  <a:pt x="296" y="423"/>
                  <a:pt x="306" y="416"/>
                </a:cubicBezTo>
                <a:cubicBezTo>
                  <a:pt x="412" y="340"/>
                  <a:pt x="536" y="300"/>
                  <a:pt x="666" y="300"/>
                </a:cubicBezTo>
                <a:cubicBezTo>
                  <a:pt x="806" y="300"/>
                  <a:pt x="935" y="347"/>
                  <a:pt x="1039" y="425"/>
                </a:cubicBezTo>
                <a:cubicBezTo>
                  <a:pt x="945" y="520"/>
                  <a:pt x="945" y="520"/>
                  <a:pt x="945" y="520"/>
                </a:cubicBezTo>
                <a:cubicBezTo>
                  <a:pt x="866" y="465"/>
                  <a:pt x="770" y="432"/>
                  <a:pt x="666" y="432"/>
                </a:cubicBezTo>
                <a:cubicBezTo>
                  <a:pt x="397" y="432"/>
                  <a:pt x="178" y="651"/>
                  <a:pt x="178" y="921"/>
                </a:cubicBezTo>
                <a:cubicBezTo>
                  <a:pt x="178" y="1190"/>
                  <a:pt x="397" y="1409"/>
                  <a:pt x="666" y="1409"/>
                </a:cubicBezTo>
                <a:cubicBezTo>
                  <a:pt x="936" y="1409"/>
                  <a:pt x="1155" y="1190"/>
                  <a:pt x="1155" y="921"/>
                </a:cubicBezTo>
                <a:cubicBezTo>
                  <a:pt x="1155" y="818"/>
                  <a:pt x="1123" y="724"/>
                  <a:pt x="1069" y="645"/>
                </a:cubicBezTo>
                <a:cubicBezTo>
                  <a:pt x="1164" y="550"/>
                  <a:pt x="1164" y="550"/>
                  <a:pt x="1164" y="550"/>
                </a:cubicBezTo>
                <a:cubicBezTo>
                  <a:pt x="1241" y="654"/>
                  <a:pt x="1287" y="782"/>
                  <a:pt x="1287" y="921"/>
                </a:cubicBezTo>
                <a:cubicBezTo>
                  <a:pt x="1287" y="1263"/>
                  <a:pt x="1009" y="1541"/>
                  <a:pt x="666" y="1541"/>
                </a:cubicBezTo>
                <a:cubicBezTo>
                  <a:pt x="324" y="1541"/>
                  <a:pt x="46" y="1263"/>
                  <a:pt x="46" y="921"/>
                </a:cubicBezTo>
                <a:cubicBezTo>
                  <a:pt x="46" y="768"/>
                  <a:pt x="102" y="621"/>
                  <a:pt x="204" y="507"/>
                </a:cubicBezTo>
                <a:cubicBezTo>
                  <a:pt x="213" y="497"/>
                  <a:pt x="212" y="483"/>
                  <a:pt x="202" y="474"/>
                </a:cubicBezTo>
                <a:cubicBezTo>
                  <a:pt x="193" y="466"/>
                  <a:pt x="178" y="466"/>
                  <a:pt x="170" y="476"/>
                </a:cubicBezTo>
                <a:cubicBezTo>
                  <a:pt x="60" y="598"/>
                  <a:pt x="0" y="756"/>
                  <a:pt x="0" y="921"/>
                </a:cubicBezTo>
                <a:cubicBezTo>
                  <a:pt x="0" y="1099"/>
                  <a:pt x="69" y="1266"/>
                  <a:pt x="195" y="1392"/>
                </a:cubicBezTo>
                <a:cubicBezTo>
                  <a:pt x="321" y="1518"/>
                  <a:pt x="488" y="1588"/>
                  <a:pt x="666" y="1588"/>
                </a:cubicBezTo>
                <a:cubicBezTo>
                  <a:pt x="845" y="1588"/>
                  <a:pt x="1012" y="1518"/>
                  <a:pt x="1138" y="1392"/>
                </a:cubicBezTo>
                <a:cubicBezTo>
                  <a:pt x="1264" y="1266"/>
                  <a:pt x="1333" y="1099"/>
                  <a:pt x="1333" y="921"/>
                </a:cubicBezTo>
                <a:cubicBezTo>
                  <a:pt x="1333" y="773"/>
                  <a:pt x="1285" y="632"/>
                  <a:pt x="1197" y="517"/>
                </a:cubicBezTo>
                <a:cubicBezTo>
                  <a:pt x="1203" y="511"/>
                  <a:pt x="1203" y="511"/>
                  <a:pt x="1203" y="511"/>
                </a:cubicBezTo>
                <a:cubicBezTo>
                  <a:pt x="1370" y="538"/>
                  <a:pt x="1370" y="538"/>
                  <a:pt x="1370" y="538"/>
                </a:cubicBezTo>
                <a:cubicBezTo>
                  <a:pt x="1373" y="538"/>
                  <a:pt x="1375" y="538"/>
                  <a:pt x="1377" y="538"/>
                </a:cubicBezTo>
                <a:cubicBezTo>
                  <a:pt x="1387" y="538"/>
                  <a:pt x="1398" y="534"/>
                  <a:pt x="1405" y="526"/>
                </a:cubicBezTo>
                <a:cubicBezTo>
                  <a:pt x="1441" y="491"/>
                  <a:pt x="1441" y="491"/>
                  <a:pt x="1441" y="491"/>
                </a:cubicBezTo>
                <a:cubicBezTo>
                  <a:pt x="1450" y="482"/>
                  <a:pt x="1450" y="467"/>
                  <a:pt x="1441" y="458"/>
                </a:cubicBezTo>
                <a:cubicBezTo>
                  <a:pt x="1432" y="449"/>
                  <a:pt x="1417" y="449"/>
                  <a:pt x="1408" y="458"/>
                </a:cubicBezTo>
                <a:cubicBezTo>
                  <a:pt x="1375" y="491"/>
                  <a:pt x="1375" y="491"/>
                  <a:pt x="1375" y="491"/>
                </a:cubicBezTo>
                <a:cubicBezTo>
                  <a:pt x="1244" y="470"/>
                  <a:pt x="1244" y="470"/>
                  <a:pt x="1244" y="470"/>
                </a:cubicBezTo>
                <a:cubicBezTo>
                  <a:pt x="1396" y="318"/>
                  <a:pt x="1396" y="318"/>
                  <a:pt x="1396" y="318"/>
                </a:cubicBezTo>
                <a:cubicBezTo>
                  <a:pt x="1530" y="336"/>
                  <a:pt x="1530" y="336"/>
                  <a:pt x="1530" y="336"/>
                </a:cubicBezTo>
                <a:cubicBezTo>
                  <a:pt x="1510" y="356"/>
                  <a:pt x="1510" y="356"/>
                  <a:pt x="1510" y="356"/>
                </a:cubicBezTo>
                <a:cubicBezTo>
                  <a:pt x="1501" y="365"/>
                  <a:pt x="1501" y="380"/>
                  <a:pt x="1510" y="389"/>
                </a:cubicBezTo>
                <a:cubicBezTo>
                  <a:pt x="1519" y="398"/>
                  <a:pt x="1534" y="398"/>
                  <a:pt x="1543" y="389"/>
                </a:cubicBezTo>
                <a:cubicBezTo>
                  <a:pt x="1572" y="360"/>
                  <a:pt x="1572" y="360"/>
                  <a:pt x="1572" y="360"/>
                </a:cubicBezTo>
                <a:cubicBezTo>
                  <a:pt x="1583" y="349"/>
                  <a:pt x="1587" y="333"/>
                  <a:pt x="1582" y="318"/>
                </a:cubicBezTo>
                <a:close/>
                <a:moveTo>
                  <a:pt x="1255" y="57"/>
                </a:moveTo>
                <a:cubicBezTo>
                  <a:pt x="1273" y="191"/>
                  <a:pt x="1273" y="191"/>
                  <a:pt x="1273" y="191"/>
                </a:cubicBezTo>
                <a:cubicBezTo>
                  <a:pt x="1121" y="343"/>
                  <a:pt x="1121" y="343"/>
                  <a:pt x="1121" y="343"/>
                </a:cubicBezTo>
                <a:cubicBezTo>
                  <a:pt x="1100" y="212"/>
                  <a:pt x="1100" y="212"/>
                  <a:pt x="1100" y="212"/>
                </a:cubicBezTo>
                <a:lnTo>
                  <a:pt x="1255" y="57"/>
                </a:lnTo>
                <a:close/>
                <a:moveTo>
                  <a:pt x="1108" y="921"/>
                </a:moveTo>
                <a:cubicBezTo>
                  <a:pt x="1108" y="1164"/>
                  <a:pt x="910" y="1363"/>
                  <a:pt x="666" y="1363"/>
                </a:cubicBezTo>
                <a:cubicBezTo>
                  <a:pt x="423" y="1363"/>
                  <a:pt x="225" y="1164"/>
                  <a:pt x="225" y="921"/>
                </a:cubicBezTo>
                <a:cubicBezTo>
                  <a:pt x="225" y="677"/>
                  <a:pt x="423" y="479"/>
                  <a:pt x="666" y="479"/>
                </a:cubicBezTo>
                <a:cubicBezTo>
                  <a:pt x="757" y="479"/>
                  <a:pt x="841" y="506"/>
                  <a:pt x="912" y="553"/>
                </a:cubicBezTo>
                <a:cubicBezTo>
                  <a:pt x="815" y="650"/>
                  <a:pt x="815" y="650"/>
                  <a:pt x="815" y="650"/>
                </a:cubicBezTo>
                <a:cubicBezTo>
                  <a:pt x="771" y="626"/>
                  <a:pt x="720" y="612"/>
                  <a:pt x="666" y="612"/>
                </a:cubicBezTo>
                <a:cubicBezTo>
                  <a:pt x="496" y="612"/>
                  <a:pt x="358" y="750"/>
                  <a:pt x="358" y="921"/>
                </a:cubicBezTo>
                <a:cubicBezTo>
                  <a:pt x="358" y="1091"/>
                  <a:pt x="496" y="1230"/>
                  <a:pt x="666" y="1230"/>
                </a:cubicBezTo>
                <a:cubicBezTo>
                  <a:pt x="837" y="1230"/>
                  <a:pt x="975" y="1091"/>
                  <a:pt x="975" y="921"/>
                </a:cubicBezTo>
                <a:cubicBezTo>
                  <a:pt x="975" y="868"/>
                  <a:pt x="962" y="819"/>
                  <a:pt x="939" y="776"/>
                </a:cubicBezTo>
                <a:cubicBezTo>
                  <a:pt x="1036" y="678"/>
                  <a:pt x="1036" y="678"/>
                  <a:pt x="1036" y="678"/>
                </a:cubicBezTo>
                <a:cubicBezTo>
                  <a:pt x="1082" y="748"/>
                  <a:pt x="1108" y="831"/>
                  <a:pt x="1108" y="921"/>
                </a:cubicBezTo>
                <a:close/>
                <a:moveTo>
                  <a:pt x="623" y="967"/>
                </a:moveTo>
                <a:cubicBezTo>
                  <a:pt x="640" y="984"/>
                  <a:pt x="662" y="993"/>
                  <a:pt x="686" y="993"/>
                </a:cubicBezTo>
                <a:cubicBezTo>
                  <a:pt x="686" y="993"/>
                  <a:pt x="686" y="993"/>
                  <a:pt x="686" y="993"/>
                </a:cubicBezTo>
                <a:cubicBezTo>
                  <a:pt x="709" y="993"/>
                  <a:pt x="732" y="984"/>
                  <a:pt x="748" y="967"/>
                </a:cubicBezTo>
                <a:cubicBezTo>
                  <a:pt x="781" y="934"/>
                  <a:pt x="781" y="934"/>
                  <a:pt x="781" y="934"/>
                </a:cubicBezTo>
                <a:cubicBezTo>
                  <a:pt x="774" y="991"/>
                  <a:pt x="726" y="1036"/>
                  <a:pt x="666" y="1036"/>
                </a:cubicBezTo>
                <a:cubicBezTo>
                  <a:pt x="603" y="1036"/>
                  <a:pt x="551" y="984"/>
                  <a:pt x="551" y="921"/>
                </a:cubicBezTo>
                <a:cubicBezTo>
                  <a:pt x="551" y="859"/>
                  <a:pt x="599" y="809"/>
                  <a:pt x="660" y="805"/>
                </a:cubicBezTo>
                <a:cubicBezTo>
                  <a:pt x="623" y="843"/>
                  <a:pt x="623" y="843"/>
                  <a:pt x="623" y="843"/>
                </a:cubicBezTo>
                <a:cubicBezTo>
                  <a:pt x="589" y="877"/>
                  <a:pt x="589" y="933"/>
                  <a:pt x="623" y="967"/>
                </a:cubicBezTo>
                <a:close/>
                <a:moveTo>
                  <a:pt x="505" y="921"/>
                </a:moveTo>
                <a:cubicBezTo>
                  <a:pt x="505" y="1010"/>
                  <a:pt x="577" y="1083"/>
                  <a:pt x="666" y="1083"/>
                </a:cubicBezTo>
                <a:cubicBezTo>
                  <a:pt x="756" y="1083"/>
                  <a:pt x="828" y="1010"/>
                  <a:pt x="828" y="921"/>
                </a:cubicBezTo>
                <a:cubicBezTo>
                  <a:pt x="828" y="910"/>
                  <a:pt x="827" y="900"/>
                  <a:pt x="825" y="890"/>
                </a:cubicBezTo>
                <a:cubicBezTo>
                  <a:pt x="905" y="810"/>
                  <a:pt x="905" y="810"/>
                  <a:pt x="905" y="810"/>
                </a:cubicBezTo>
                <a:cubicBezTo>
                  <a:pt x="920" y="844"/>
                  <a:pt x="929" y="881"/>
                  <a:pt x="929" y="921"/>
                </a:cubicBezTo>
                <a:cubicBezTo>
                  <a:pt x="929" y="1065"/>
                  <a:pt x="811" y="1183"/>
                  <a:pt x="666" y="1183"/>
                </a:cubicBezTo>
                <a:cubicBezTo>
                  <a:pt x="522" y="1183"/>
                  <a:pt x="404" y="1065"/>
                  <a:pt x="404" y="921"/>
                </a:cubicBezTo>
                <a:cubicBezTo>
                  <a:pt x="404" y="776"/>
                  <a:pt x="522" y="658"/>
                  <a:pt x="666" y="658"/>
                </a:cubicBezTo>
                <a:cubicBezTo>
                  <a:pt x="707" y="658"/>
                  <a:pt x="746" y="668"/>
                  <a:pt x="781" y="684"/>
                </a:cubicBezTo>
                <a:cubicBezTo>
                  <a:pt x="703" y="763"/>
                  <a:pt x="703" y="763"/>
                  <a:pt x="703" y="763"/>
                </a:cubicBezTo>
                <a:cubicBezTo>
                  <a:pt x="691" y="760"/>
                  <a:pt x="679" y="759"/>
                  <a:pt x="666" y="759"/>
                </a:cubicBezTo>
                <a:cubicBezTo>
                  <a:pt x="577" y="759"/>
                  <a:pt x="505" y="831"/>
                  <a:pt x="505" y="921"/>
                </a:cubicBezTo>
                <a:close/>
                <a:moveTo>
                  <a:pt x="715" y="934"/>
                </a:moveTo>
                <a:cubicBezTo>
                  <a:pt x="707" y="942"/>
                  <a:pt x="697" y="947"/>
                  <a:pt x="686" y="947"/>
                </a:cubicBezTo>
                <a:cubicBezTo>
                  <a:pt x="686" y="947"/>
                  <a:pt x="686" y="947"/>
                  <a:pt x="686" y="947"/>
                </a:cubicBezTo>
                <a:cubicBezTo>
                  <a:pt x="675" y="947"/>
                  <a:pt x="664" y="942"/>
                  <a:pt x="656" y="934"/>
                </a:cubicBezTo>
                <a:cubicBezTo>
                  <a:pt x="640" y="918"/>
                  <a:pt x="640" y="892"/>
                  <a:pt x="656" y="875"/>
                </a:cubicBezTo>
                <a:cubicBezTo>
                  <a:pt x="1325" y="205"/>
                  <a:pt x="1325" y="205"/>
                  <a:pt x="1325" y="205"/>
                </a:cubicBezTo>
                <a:cubicBezTo>
                  <a:pt x="1332" y="197"/>
                  <a:pt x="1343" y="192"/>
                  <a:pt x="1354" y="192"/>
                </a:cubicBezTo>
                <a:cubicBezTo>
                  <a:pt x="1354" y="192"/>
                  <a:pt x="1354" y="192"/>
                  <a:pt x="1354" y="192"/>
                </a:cubicBezTo>
                <a:cubicBezTo>
                  <a:pt x="1365" y="192"/>
                  <a:pt x="1376" y="197"/>
                  <a:pt x="1384" y="205"/>
                </a:cubicBezTo>
                <a:cubicBezTo>
                  <a:pt x="1400" y="221"/>
                  <a:pt x="1400" y="247"/>
                  <a:pt x="1384" y="264"/>
                </a:cubicBezTo>
                <a:lnTo>
                  <a:pt x="715" y="934"/>
                </a:lnTo>
                <a:close/>
                <a:moveTo>
                  <a:pt x="715" y="934"/>
                </a:moveTo>
                <a:cubicBezTo>
                  <a:pt x="715" y="934"/>
                  <a:pt x="715" y="934"/>
                  <a:pt x="715" y="934"/>
                </a:cubicBezTo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3AF681A1-54BE-4823-9DD3-346488243BB2}"/>
              </a:ext>
            </a:extLst>
          </p:cNvPr>
          <p:cNvGrpSpPr/>
          <p:nvPr/>
        </p:nvGrpSpPr>
        <p:grpSpPr>
          <a:xfrm>
            <a:off x="11069629" y="5682593"/>
            <a:ext cx="440409" cy="365628"/>
            <a:chOff x="6283326" y="3989388"/>
            <a:chExt cx="346075" cy="320675"/>
          </a:xfrm>
        </p:grpSpPr>
        <p:sp>
          <p:nvSpPr>
            <p:cNvPr id="177" name="Oval 167">
              <a:extLst>
                <a:ext uri="{FF2B5EF4-FFF2-40B4-BE49-F238E27FC236}">
                  <a16:creationId xmlns:a16="http://schemas.microsoft.com/office/drawing/2014/main" xmlns="" id="{FECEA403-2A53-43E1-97A2-F1CFBD633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326" y="4159250"/>
              <a:ext cx="150813" cy="150813"/>
            </a:xfrm>
            <a:prstGeom prst="ellips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168">
              <a:extLst>
                <a:ext uri="{FF2B5EF4-FFF2-40B4-BE49-F238E27FC236}">
                  <a16:creationId xmlns:a16="http://schemas.microsoft.com/office/drawing/2014/main" xmlns="" id="{AA1FCB2F-6BE4-4803-B6E2-FC557BE87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3989388"/>
              <a:ext cx="134938" cy="200025"/>
            </a:xfrm>
            <a:custGeom>
              <a:avLst/>
              <a:gdLst>
                <a:gd name="T0" fmla="*/ 36 w 36"/>
                <a:gd name="T1" fmla="*/ 19 h 53"/>
                <a:gd name="T2" fmla="*/ 36 w 36"/>
                <a:gd name="T3" fmla="*/ 3 h 53"/>
                <a:gd name="T4" fmla="*/ 24 w 36"/>
                <a:gd name="T5" fmla="*/ 3 h 53"/>
                <a:gd name="T6" fmla="*/ 18 w 36"/>
                <a:gd name="T7" fmla="*/ 19 h 53"/>
                <a:gd name="T8" fmla="*/ 12 w 36"/>
                <a:gd name="T9" fmla="*/ 25 h 53"/>
                <a:gd name="T10" fmla="*/ 0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36" y="19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0"/>
                    <a:pt x="27" y="0"/>
                    <a:pt x="24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53"/>
                    <a:pt x="0" y="53"/>
                    <a:pt x="0" y="53"/>
                  </a:cubicBezTo>
                </a:path>
              </a:pathLst>
            </a:cu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Oval 169">
              <a:extLst>
                <a:ext uri="{FF2B5EF4-FFF2-40B4-BE49-F238E27FC236}">
                  <a16:creationId xmlns:a16="http://schemas.microsoft.com/office/drawing/2014/main" xmlns="" id="{10102AD7-532C-4896-988F-ED07C5835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4159250"/>
              <a:ext cx="150813" cy="150813"/>
            </a:xfrm>
            <a:prstGeom prst="ellips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170">
              <a:extLst>
                <a:ext uri="{FF2B5EF4-FFF2-40B4-BE49-F238E27FC236}">
                  <a16:creationId xmlns:a16="http://schemas.microsoft.com/office/drawing/2014/main" xmlns="" id="{1D751EDE-C3D3-4EE3-A075-CB3CF3EBD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3989388"/>
              <a:ext cx="136525" cy="200025"/>
            </a:xfrm>
            <a:custGeom>
              <a:avLst/>
              <a:gdLst>
                <a:gd name="T0" fmla="*/ 0 w 36"/>
                <a:gd name="T1" fmla="*/ 19 h 53"/>
                <a:gd name="T2" fmla="*/ 0 w 36"/>
                <a:gd name="T3" fmla="*/ 3 h 53"/>
                <a:gd name="T4" fmla="*/ 12 w 36"/>
                <a:gd name="T5" fmla="*/ 3 h 53"/>
                <a:gd name="T6" fmla="*/ 18 w 36"/>
                <a:gd name="T7" fmla="*/ 19 h 53"/>
                <a:gd name="T8" fmla="*/ 24 w 36"/>
                <a:gd name="T9" fmla="*/ 25 h 53"/>
                <a:gd name="T10" fmla="*/ 36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0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9" y="0"/>
                    <a:pt x="12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6" y="53"/>
                    <a:pt x="36" y="53"/>
                    <a:pt x="36" y="53"/>
                  </a:cubicBezTo>
                </a:path>
              </a:pathLst>
            </a:cu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171">
              <a:extLst>
                <a:ext uri="{FF2B5EF4-FFF2-40B4-BE49-F238E27FC236}">
                  <a16:creationId xmlns:a16="http://schemas.microsoft.com/office/drawing/2014/main" xmlns="" id="{1D8F6269-B9A6-4C6F-9CE9-E7E58430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4090988"/>
              <a:ext cx="120650" cy="30163"/>
            </a:xfrm>
            <a:custGeom>
              <a:avLst/>
              <a:gdLst>
                <a:gd name="T0" fmla="*/ 0 w 32"/>
                <a:gd name="T1" fmla="*/ 8 h 8"/>
                <a:gd name="T2" fmla="*/ 16 w 32"/>
                <a:gd name="T3" fmla="*/ 0 h 8"/>
                <a:gd name="T4" fmla="*/ 32 w 3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cubicBezTo>
                    <a:pt x="0" y="4"/>
                    <a:pt x="7" y="0"/>
                    <a:pt x="16" y="0"/>
                  </a:cubicBezTo>
                  <a:cubicBezTo>
                    <a:pt x="25" y="0"/>
                    <a:pt x="32" y="4"/>
                    <a:pt x="32" y="8"/>
                  </a:cubicBezTo>
                </a:path>
              </a:pathLst>
            </a:cu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Line 172">
              <a:extLst>
                <a:ext uri="{FF2B5EF4-FFF2-40B4-BE49-F238E27FC236}">
                  <a16:creationId xmlns:a16="http://schemas.microsoft.com/office/drawing/2014/main" xmlns="" id="{5A582AF7-5A0D-46EB-943A-FE4D0F983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4138" y="4095750"/>
              <a:ext cx="0" cy="138113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Line 173">
              <a:extLst>
                <a:ext uri="{FF2B5EF4-FFF2-40B4-BE49-F238E27FC236}">
                  <a16:creationId xmlns:a16="http://schemas.microsoft.com/office/drawing/2014/main" xmlns="" id="{AA2C7757-B6A0-4785-B34A-AB5D0A2DE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8588" y="4095750"/>
              <a:ext cx="0" cy="138113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174">
              <a:extLst>
                <a:ext uri="{FF2B5EF4-FFF2-40B4-BE49-F238E27FC236}">
                  <a16:creationId xmlns:a16="http://schemas.microsoft.com/office/drawing/2014/main" xmlns="" id="{CC0E4961-67AD-459E-B541-55BC68BAF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88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175">
              <a:extLst>
                <a:ext uri="{FF2B5EF4-FFF2-40B4-BE49-F238E27FC236}">
                  <a16:creationId xmlns:a16="http://schemas.microsoft.com/office/drawing/2014/main" xmlns="" id="{ABC42F25-97AC-426F-991B-429497D68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23927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val 193"/>
          <p:cNvSpPr/>
          <p:nvPr/>
        </p:nvSpPr>
        <p:spPr>
          <a:xfrm flipH="1">
            <a:off x="6096487" y="4980872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7" name="Oval 226"/>
          <p:cNvSpPr/>
          <p:nvPr/>
        </p:nvSpPr>
        <p:spPr>
          <a:xfrm>
            <a:off x="5024236" y="5673815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5" name="Freeform 224"/>
          <p:cNvSpPr/>
          <p:nvPr/>
        </p:nvSpPr>
        <p:spPr>
          <a:xfrm rot="10800000" flipH="1">
            <a:off x="2340244" y="5821718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Freeform 139"/>
          <p:cNvSpPr/>
          <p:nvPr/>
        </p:nvSpPr>
        <p:spPr>
          <a:xfrm rot="10800000">
            <a:off x="6101589" y="5128775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1" name="Freeform 140"/>
          <p:cNvSpPr/>
          <p:nvPr/>
        </p:nvSpPr>
        <p:spPr>
          <a:xfrm rot="10800000">
            <a:off x="6085953" y="3894637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Freeform 141"/>
          <p:cNvSpPr/>
          <p:nvPr/>
        </p:nvSpPr>
        <p:spPr>
          <a:xfrm rot="10800000">
            <a:off x="6085953" y="2640560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3" name="Freeform 142"/>
          <p:cNvSpPr/>
          <p:nvPr/>
        </p:nvSpPr>
        <p:spPr>
          <a:xfrm rot="10800000">
            <a:off x="6085952" y="1394135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4" name="Freeform 143"/>
          <p:cNvSpPr/>
          <p:nvPr/>
        </p:nvSpPr>
        <p:spPr>
          <a:xfrm rot="10800000" flipH="1">
            <a:off x="2349396" y="4562533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5" name="Freeform 144"/>
          <p:cNvSpPr/>
          <p:nvPr/>
        </p:nvSpPr>
        <p:spPr>
          <a:xfrm rot="10800000" flipH="1">
            <a:off x="2349395" y="3298035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Freeform 145"/>
          <p:cNvSpPr/>
          <p:nvPr/>
        </p:nvSpPr>
        <p:spPr>
          <a:xfrm rot="10800000" flipH="1">
            <a:off x="2413662" y="831947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7" name="Freeform 146"/>
          <p:cNvSpPr/>
          <p:nvPr/>
        </p:nvSpPr>
        <p:spPr>
          <a:xfrm rot="10800000" flipH="1">
            <a:off x="2413662" y="2071140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8" name="Freeform 147"/>
          <p:cNvSpPr/>
          <p:nvPr/>
        </p:nvSpPr>
        <p:spPr>
          <a:xfrm>
            <a:off x="5480024" y="101391"/>
            <a:ext cx="1211856" cy="6103344"/>
          </a:xfrm>
          <a:custGeom>
            <a:avLst/>
            <a:gdLst>
              <a:gd name="connsiteX0" fmla="*/ 601338 w 1211856"/>
              <a:gd name="connsiteY0" fmla="*/ 260713 h 6103344"/>
              <a:gd name="connsiteX1" fmla="*/ 280930 w 1211856"/>
              <a:gd name="connsiteY1" fmla="*/ 581121 h 6103344"/>
              <a:gd name="connsiteX2" fmla="*/ 280930 w 1211856"/>
              <a:gd name="connsiteY2" fmla="*/ 5556305 h 6103344"/>
              <a:gd name="connsiteX3" fmla="*/ 601338 w 1211856"/>
              <a:gd name="connsiteY3" fmla="*/ 5876713 h 6103344"/>
              <a:gd name="connsiteX4" fmla="*/ 601337 w 1211856"/>
              <a:gd name="connsiteY4" fmla="*/ 5876714 h 6103344"/>
              <a:gd name="connsiteX5" fmla="*/ 921745 w 1211856"/>
              <a:gd name="connsiteY5" fmla="*/ 5556306 h 6103344"/>
              <a:gd name="connsiteX6" fmla="*/ 921746 w 1211856"/>
              <a:gd name="connsiteY6" fmla="*/ 581121 h 6103344"/>
              <a:gd name="connsiteX7" fmla="*/ 601338 w 1211856"/>
              <a:gd name="connsiteY7" fmla="*/ 260713 h 6103344"/>
              <a:gd name="connsiteX8" fmla="*/ 605928 w 1211856"/>
              <a:gd name="connsiteY8" fmla="*/ 0 h 6103344"/>
              <a:gd name="connsiteX9" fmla="*/ 1211856 w 1211856"/>
              <a:gd name="connsiteY9" fmla="*/ 605928 h 6103344"/>
              <a:gd name="connsiteX10" fmla="*/ 1211856 w 1211856"/>
              <a:gd name="connsiteY10" fmla="*/ 5497416 h 6103344"/>
              <a:gd name="connsiteX11" fmla="*/ 605928 w 1211856"/>
              <a:gd name="connsiteY11" fmla="*/ 6103344 h 6103344"/>
              <a:gd name="connsiteX12" fmla="*/ 0 w 1211856"/>
              <a:gd name="connsiteY12" fmla="*/ 5497416 h 6103344"/>
              <a:gd name="connsiteX13" fmla="*/ 0 w 1211856"/>
              <a:gd name="connsiteY13" fmla="*/ 605928 h 6103344"/>
              <a:gd name="connsiteX14" fmla="*/ 605928 w 1211856"/>
              <a:gd name="connsiteY14" fmla="*/ 0 h 61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1856" h="6103344">
                <a:moveTo>
                  <a:pt x="601338" y="260713"/>
                </a:moveTo>
                <a:cubicBezTo>
                  <a:pt x="424382" y="260713"/>
                  <a:pt x="280930" y="404165"/>
                  <a:pt x="280930" y="581121"/>
                </a:cubicBezTo>
                <a:lnTo>
                  <a:pt x="280930" y="5556305"/>
                </a:lnTo>
                <a:cubicBezTo>
                  <a:pt x="280930" y="5733261"/>
                  <a:pt x="424382" y="5876713"/>
                  <a:pt x="601338" y="5876713"/>
                </a:cubicBezTo>
                <a:lnTo>
                  <a:pt x="601337" y="5876714"/>
                </a:lnTo>
                <a:cubicBezTo>
                  <a:pt x="778293" y="5876714"/>
                  <a:pt x="921745" y="5733262"/>
                  <a:pt x="921745" y="5556306"/>
                </a:cubicBezTo>
                <a:cubicBezTo>
                  <a:pt x="921745" y="3897911"/>
                  <a:pt x="921746" y="2239516"/>
                  <a:pt x="921746" y="581121"/>
                </a:cubicBezTo>
                <a:cubicBezTo>
                  <a:pt x="921746" y="404165"/>
                  <a:pt x="778294" y="260713"/>
                  <a:pt x="601338" y="260713"/>
                </a:cubicBezTo>
                <a:close/>
                <a:moveTo>
                  <a:pt x="605928" y="0"/>
                </a:moveTo>
                <a:cubicBezTo>
                  <a:pt x="940573" y="0"/>
                  <a:pt x="1211856" y="271283"/>
                  <a:pt x="1211856" y="605928"/>
                </a:cubicBezTo>
                <a:lnTo>
                  <a:pt x="1211856" y="5497416"/>
                </a:lnTo>
                <a:cubicBezTo>
                  <a:pt x="1211856" y="5832061"/>
                  <a:pt x="940573" y="6103344"/>
                  <a:pt x="605928" y="6103344"/>
                </a:cubicBezTo>
                <a:cubicBezTo>
                  <a:pt x="271283" y="6103344"/>
                  <a:pt x="0" y="5832061"/>
                  <a:pt x="0" y="5497416"/>
                </a:cubicBezTo>
                <a:lnTo>
                  <a:pt x="0" y="605928"/>
                </a:lnTo>
                <a:cubicBezTo>
                  <a:pt x="0" y="271283"/>
                  <a:pt x="271283" y="0"/>
                  <a:pt x="60592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9" name="Freeform 148"/>
          <p:cNvSpPr/>
          <p:nvPr/>
        </p:nvSpPr>
        <p:spPr>
          <a:xfrm>
            <a:off x="1378077" y="319497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Oval 149"/>
          <p:cNvSpPr/>
          <p:nvPr/>
        </p:nvSpPr>
        <p:spPr>
          <a:xfrm>
            <a:off x="5149518" y="684044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Freeform 150"/>
          <p:cNvSpPr/>
          <p:nvPr/>
        </p:nvSpPr>
        <p:spPr>
          <a:xfrm>
            <a:off x="2413663" y="319497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2" name="Freeform 151"/>
          <p:cNvSpPr/>
          <p:nvPr/>
        </p:nvSpPr>
        <p:spPr>
          <a:xfrm>
            <a:off x="1378077" y="1558690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0">
                <a:srgbClr val="BF95DF"/>
              </a:gs>
              <a:gs pos="100000">
                <a:schemeClr val="accent5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" name="Oval 152"/>
          <p:cNvSpPr/>
          <p:nvPr/>
        </p:nvSpPr>
        <p:spPr>
          <a:xfrm>
            <a:off x="5149518" y="1923237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6" name="Freeform 185"/>
          <p:cNvSpPr/>
          <p:nvPr/>
        </p:nvSpPr>
        <p:spPr>
          <a:xfrm>
            <a:off x="2413663" y="1558690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7" name="Freeform 186"/>
          <p:cNvSpPr/>
          <p:nvPr/>
        </p:nvSpPr>
        <p:spPr>
          <a:xfrm>
            <a:off x="1313810" y="2785585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8" name="Oval 187"/>
          <p:cNvSpPr/>
          <p:nvPr/>
        </p:nvSpPr>
        <p:spPr>
          <a:xfrm>
            <a:off x="4986101" y="3162429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9" name="Freeform 188"/>
          <p:cNvSpPr/>
          <p:nvPr/>
        </p:nvSpPr>
        <p:spPr>
          <a:xfrm>
            <a:off x="2349396" y="2785585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0" name="Freeform 189"/>
          <p:cNvSpPr/>
          <p:nvPr/>
        </p:nvSpPr>
        <p:spPr>
          <a:xfrm>
            <a:off x="1313811" y="4050083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1" name="Oval 190"/>
          <p:cNvSpPr/>
          <p:nvPr/>
        </p:nvSpPr>
        <p:spPr>
          <a:xfrm>
            <a:off x="4986101" y="4413901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2" name="Freeform 191"/>
          <p:cNvSpPr/>
          <p:nvPr/>
        </p:nvSpPr>
        <p:spPr>
          <a:xfrm>
            <a:off x="2349397" y="4050083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3" name="Freeform 192"/>
          <p:cNvSpPr/>
          <p:nvPr/>
        </p:nvSpPr>
        <p:spPr>
          <a:xfrm flipH="1">
            <a:off x="9773877" y="4616325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C00000"/>
              </a:gs>
              <a:gs pos="0">
                <a:srgbClr val="FF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5" name="Freeform 194"/>
          <p:cNvSpPr/>
          <p:nvPr/>
        </p:nvSpPr>
        <p:spPr>
          <a:xfrm flipH="1">
            <a:off x="6101588" y="4616325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6" name="Freeform 195"/>
          <p:cNvSpPr/>
          <p:nvPr/>
        </p:nvSpPr>
        <p:spPr>
          <a:xfrm flipH="1">
            <a:off x="9758241" y="3382187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7" name="Oval 196"/>
          <p:cNvSpPr/>
          <p:nvPr/>
        </p:nvSpPr>
        <p:spPr>
          <a:xfrm flipH="1">
            <a:off x="6085952" y="3746734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8" name="Freeform 197"/>
          <p:cNvSpPr/>
          <p:nvPr/>
        </p:nvSpPr>
        <p:spPr>
          <a:xfrm flipH="1">
            <a:off x="6085952" y="3382187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9" name="Freeform 198"/>
          <p:cNvSpPr/>
          <p:nvPr/>
        </p:nvSpPr>
        <p:spPr>
          <a:xfrm flipH="1">
            <a:off x="9758241" y="2128110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0">
                <a:srgbClr val="82D8D6"/>
              </a:gs>
              <a:gs pos="100000">
                <a:srgbClr val="009BD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0" name="Oval 199"/>
          <p:cNvSpPr/>
          <p:nvPr/>
        </p:nvSpPr>
        <p:spPr>
          <a:xfrm flipH="1">
            <a:off x="6085952" y="2492657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1" name="Freeform 200"/>
          <p:cNvSpPr/>
          <p:nvPr/>
        </p:nvSpPr>
        <p:spPr>
          <a:xfrm flipH="1">
            <a:off x="6085952" y="2128110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2" name="Freeform 201"/>
          <p:cNvSpPr/>
          <p:nvPr/>
        </p:nvSpPr>
        <p:spPr>
          <a:xfrm flipH="1">
            <a:off x="9758240" y="881685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7030A0"/>
              </a:gs>
              <a:gs pos="0">
                <a:srgbClr val="D80F7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3" name="Oval 202"/>
          <p:cNvSpPr/>
          <p:nvPr/>
        </p:nvSpPr>
        <p:spPr>
          <a:xfrm flipH="1">
            <a:off x="6085951" y="1246232"/>
            <a:ext cx="936434" cy="201995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736600" dir="5400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4" name="Freeform 203"/>
          <p:cNvSpPr/>
          <p:nvPr/>
        </p:nvSpPr>
        <p:spPr>
          <a:xfrm flipH="1">
            <a:off x="6085951" y="881685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5" name="TextBox 204"/>
          <p:cNvSpPr txBox="1"/>
          <p:nvPr/>
        </p:nvSpPr>
        <p:spPr>
          <a:xfrm>
            <a:off x="1541497" y="535827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01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9906049" y="3571471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06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535072" y="2987834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05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9906050" y="2354435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04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535072" y="1754099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03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9906051" y="1031075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02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461621" y="4292730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07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9921687" y="4758703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08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556882" y="392672"/>
            <a:ext cx="25926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 1:</a:t>
            </a:r>
          </a:p>
          <a:p>
            <a:r>
              <a:rPr lang="en-US" dirty="0" smtClean="0"/>
              <a:t>Security and Facilities</a:t>
            </a:r>
            <a:endParaRPr lang="en-GB" dirty="0"/>
          </a:p>
        </p:txBody>
      </p:sp>
      <p:sp>
        <p:nvSpPr>
          <p:cNvPr id="214" name="TextBox 213"/>
          <p:cNvSpPr txBox="1"/>
          <p:nvPr/>
        </p:nvSpPr>
        <p:spPr>
          <a:xfrm>
            <a:off x="7093994" y="947116"/>
            <a:ext cx="25926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 2: </a:t>
            </a:r>
          </a:p>
          <a:p>
            <a:r>
              <a:rPr lang="en-US" dirty="0" smtClean="0"/>
              <a:t>Incarceration and Remand Detention</a:t>
            </a:r>
            <a:endParaRPr lang="en-GB" dirty="0"/>
          </a:p>
        </p:txBody>
      </p:sp>
      <p:sp>
        <p:nvSpPr>
          <p:cNvPr id="215" name="TextBox 214"/>
          <p:cNvSpPr txBox="1"/>
          <p:nvPr/>
        </p:nvSpPr>
        <p:spPr>
          <a:xfrm>
            <a:off x="2545358" y="1626529"/>
            <a:ext cx="25926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 3:</a:t>
            </a:r>
          </a:p>
          <a:p>
            <a:r>
              <a:rPr lang="en-US" dirty="0" smtClean="0"/>
              <a:t>Rehabilitation</a:t>
            </a:r>
            <a:endParaRPr lang="en-US" dirty="0"/>
          </a:p>
        </p:txBody>
      </p:sp>
      <p:sp>
        <p:nvSpPr>
          <p:cNvPr id="216" name="TextBox 215"/>
          <p:cNvSpPr txBox="1"/>
          <p:nvPr/>
        </p:nvSpPr>
        <p:spPr>
          <a:xfrm>
            <a:off x="7017791" y="2234815"/>
            <a:ext cx="25926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 4:</a:t>
            </a:r>
          </a:p>
          <a:p>
            <a:r>
              <a:rPr lang="en-US" dirty="0" smtClean="0"/>
              <a:t>Social Reintegration</a:t>
            </a:r>
            <a:endParaRPr lang="en-GB" dirty="0"/>
          </a:p>
        </p:txBody>
      </p:sp>
      <p:sp>
        <p:nvSpPr>
          <p:cNvPr id="217" name="TextBox 216"/>
          <p:cNvSpPr txBox="1"/>
          <p:nvPr/>
        </p:nvSpPr>
        <p:spPr>
          <a:xfrm>
            <a:off x="2517406" y="2881146"/>
            <a:ext cx="29626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 5:</a:t>
            </a:r>
          </a:p>
          <a:p>
            <a:r>
              <a:rPr lang="en-US" dirty="0" smtClean="0"/>
              <a:t>Healthcare</a:t>
            </a:r>
            <a:endParaRPr lang="en-GB" dirty="0"/>
          </a:p>
        </p:txBody>
      </p:sp>
      <p:sp>
        <p:nvSpPr>
          <p:cNvPr id="218" name="TextBox 217"/>
          <p:cNvSpPr txBox="1"/>
          <p:nvPr/>
        </p:nvSpPr>
        <p:spPr>
          <a:xfrm>
            <a:off x="7032921" y="3575152"/>
            <a:ext cx="24828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 6.1 </a:t>
            </a:r>
          </a:p>
          <a:p>
            <a:r>
              <a:rPr lang="en-US" dirty="0" smtClean="0"/>
              <a:t>HR</a:t>
            </a:r>
            <a:endParaRPr lang="en-GB" dirty="0"/>
          </a:p>
        </p:txBody>
      </p:sp>
      <p:sp>
        <p:nvSpPr>
          <p:cNvPr id="219" name="TextBox 218"/>
          <p:cNvSpPr txBox="1"/>
          <p:nvPr/>
        </p:nvSpPr>
        <p:spPr>
          <a:xfrm>
            <a:off x="2510087" y="4168909"/>
            <a:ext cx="29626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 6.2</a:t>
            </a:r>
          </a:p>
          <a:p>
            <a:r>
              <a:rPr lang="en-US" dirty="0" smtClean="0"/>
              <a:t>Finance</a:t>
            </a:r>
            <a:endParaRPr lang="en-GB" dirty="0"/>
          </a:p>
        </p:txBody>
      </p:sp>
      <p:sp>
        <p:nvSpPr>
          <p:cNvPr id="220" name="TextBox 219"/>
          <p:cNvSpPr txBox="1"/>
          <p:nvPr/>
        </p:nvSpPr>
        <p:spPr>
          <a:xfrm>
            <a:off x="7131739" y="4860604"/>
            <a:ext cx="26265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 6.3</a:t>
            </a:r>
          </a:p>
          <a:p>
            <a:r>
              <a:rPr lang="en-US" dirty="0" smtClean="0"/>
              <a:t>GITO</a:t>
            </a:r>
            <a:endParaRPr lang="en-GB" dirty="0"/>
          </a:p>
        </p:txBody>
      </p:sp>
      <p:sp>
        <p:nvSpPr>
          <p:cNvPr id="226" name="Freeform 225"/>
          <p:cNvSpPr/>
          <p:nvPr/>
        </p:nvSpPr>
        <p:spPr>
          <a:xfrm>
            <a:off x="1304659" y="5309268"/>
            <a:ext cx="1035586" cy="1078992"/>
          </a:xfrm>
          <a:custGeom>
            <a:avLst/>
            <a:gdLst>
              <a:gd name="connsiteX0" fmla="*/ 539496 w 1035586"/>
              <a:gd name="connsiteY0" fmla="*/ 0 h 1078992"/>
              <a:gd name="connsiteX1" fmla="*/ 1035586 w 1035586"/>
              <a:gd name="connsiteY1" fmla="*/ 0 h 1078992"/>
              <a:gd name="connsiteX2" fmla="*/ 1035586 w 1035586"/>
              <a:gd name="connsiteY2" fmla="*/ 1078992 h 1078992"/>
              <a:gd name="connsiteX3" fmla="*/ 539496 w 1035586"/>
              <a:gd name="connsiteY3" fmla="*/ 1078992 h 1078992"/>
              <a:gd name="connsiteX4" fmla="*/ 0 w 1035586"/>
              <a:gd name="connsiteY4" fmla="*/ 539496 h 1078992"/>
              <a:gd name="connsiteX5" fmla="*/ 539496 w 1035586"/>
              <a:gd name="connsiteY5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86" h="1078992">
                <a:moveTo>
                  <a:pt x="539496" y="0"/>
                </a:moveTo>
                <a:lnTo>
                  <a:pt x="1035586" y="0"/>
                </a:lnTo>
                <a:lnTo>
                  <a:pt x="1035586" y="1078992"/>
                </a:lnTo>
                <a:lnTo>
                  <a:pt x="539496" y="1078992"/>
                </a:lnTo>
                <a:cubicBezTo>
                  <a:pt x="241541" y="1078992"/>
                  <a:pt x="0" y="837451"/>
                  <a:pt x="0" y="539496"/>
                </a:cubicBezTo>
                <a:cubicBezTo>
                  <a:pt x="0" y="241541"/>
                  <a:pt x="241541" y="0"/>
                  <a:pt x="539496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8" name="Freeform 227"/>
          <p:cNvSpPr/>
          <p:nvPr/>
        </p:nvSpPr>
        <p:spPr>
          <a:xfrm>
            <a:off x="2340245" y="5309268"/>
            <a:ext cx="3672289" cy="566542"/>
          </a:xfrm>
          <a:custGeom>
            <a:avLst/>
            <a:gdLst>
              <a:gd name="connsiteX0" fmla="*/ 0 w 3672289"/>
              <a:gd name="connsiteY0" fmla="*/ 0 h 566542"/>
              <a:gd name="connsiteX1" fmla="*/ 3132793 w 3672289"/>
              <a:gd name="connsiteY1" fmla="*/ 0 h 566542"/>
              <a:gd name="connsiteX2" fmla="*/ 3672289 w 3672289"/>
              <a:gd name="connsiteY2" fmla="*/ 539496 h 566542"/>
              <a:gd name="connsiteX3" fmla="*/ 3669563 w 3672289"/>
              <a:gd name="connsiteY3" fmla="*/ 566542 h 566542"/>
              <a:gd name="connsiteX4" fmla="*/ 3490363 w 3672289"/>
              <a:gd name="connsiteY4" fmla="*/ 566542 h 566542"/>
              <a:gd name="connsiteX5" fmla="*/ 3490363 w 3672289"/>
              <a:gd name="connsiteY5" fmla="*/ 452628 h 566542"/>
              <a:gd name="connsiteX6" fmla="*/ 2897436 w 3672289"/>
              <a:gd name="connsiteY6" fmla="*/ 452628 h 566542"/>
              <a:gd name="connsiteX7" fmla="*/ 2897436 w 3672289"/>
              <a:gd name="connsiteY7" fmla="*/ 566542 h 566542"/>
              <a:gd name="connsiteX8" fmla="*/ 0 w 3672289"/>
              <a:gd name="connsiteY8" fmla="*/ 566542 h 5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289" h="566542">
                <a:moveTo>
                  <a:pt x="0" y="0"/>
                </a:moveTo>
                <a:lnTo>
                  <a:pt x="3132793" y="0"/>
                </a:lnTo>
                <a:cubicBezTo>
                  <a:pt x="3430748" y="0"/>
                  <a:pt x="3672289" y="241541"/>
                  <a:pt x="3672289" y="539496"/>
                </a:cubicBezTo>
                <a:lnTo>
                  <a:pt x="3669563" y="566542"/>
                </a:lnTo>
                <a:lnTo>
                  <a:pt x="3490363" y="566542"/>
                </a:lnTo>
                <a:lnTo>
                  <a:pt x="3490363" y="452628"/>
                </a:lnTo>
                <a:lnTo>
                  <a:pt x="2897436" y="452628"/>
                </a:lnTo>
                <a:lnTo>
                  <a:pt x="2897436" y="566542"/>
                </a:lnTo>
                <a:lnTo>
                  <a:pt x="0" y="56654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9" name="TextBox 228"/>
          <p:cNvSpPr txBox="1"/>
          <p:nvPr/>
        </p:nvSpPr>
        <p:spPr>
          <a:xfrm>
            <a:off x="1468079" y="5525598"/>
            <a:ext cx="7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09</a:t>
            </a:r>
            <a:endParaRPr lang="en-GB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485274" y="5429351"/>
            <a:ext cx="25926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 6.4:</a:t>
            </a:r>
          </a:p>
          <a:p>
            <a:r>
              <a:rPr lang="en-US" dirty="0" smtClean="0"/>
              <a:t>Management (DIU, CE and 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12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531</Words>
  <Application>Microsoft Macintosh PowerPoint</Application>
  <PresentationFormat>Custom</PresentationFormat>
  <Paragraphs>192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Correctional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Anbigay Naicker</dc:creator>
  <cp:lastModifiedBy>Mika Moloto</cp:lastModifiedBy>
  <cp:revision>83</cp:revision>
  <cp:lastPrinted>2021-12-03T07:50:41Z</cp:lastPrinted>
  <dcterms:created xsi:type="dcterms:W3CDTF">2021-11-02T17:53:23Z</dcterms:created>
  <dcterms:modified xsi:type="dcterms:W3CDTF">2021-12-06T10:37:44Z</dcterms:modified>
</cp:coreProperties>
</file>